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</p:sldIdLst>
  <p:sldSz cy="5143500" cx="9144000"/>
  <p:notesSz cx="6858000" cy="9144000"/>
  <p:embeddedFontLst>
    <p:embeddedFont>
      <p:font typeface="Barlow Semi Condensed Light"/>
      <p:regular r:id="rId37"/>
      <p:bold r:id="rId38"/>
      <p:italic r:id="rId39"/>
      <p:boldItalic r:id="rId40"/>
    </p:embeddedFont>
    <p:embeddedFont>
      <p:font typeface="Roboto Slab"/>
      <p:regular r:id="rId41"/>
      <p:bold r:id="rId42"/>
    </p:embeddedFont>
    <p:embeddedFont>
      <p:font typeface="Fjalla One"/>
      <p:regular r:id="rId43"/>
    </p:embeddedFont>
    <p:embeddedFont>
      <p:font typeface="Barlow Semi Condensed Medium"/>
      <p:regular r:id="rId44"/>
      <p:bold r:id="rId45"/>
      <p:italic r:id="rId46"/>
      <p:boldItalic r:id="rId47"/>
    </p:embeddedFont>
    <p:embeddedFont>
      <p:font typeface="Barlow Semi Condensed"/>
      <p:regular r:id="rId48"/>
      <p:bold r:id="rId49"/>
      <p:italic r:id="rId50"/>
      <p:boldItalic r:id="rId5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  <p15:guide id="3" pos="454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  <p:guide pos="454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BarlowSemiCondensedLight-boldItalic.fntdata"/><Relationship Id="rId42" Type="http://schemas.openxmlformats.org/officeDocument/2006/relationships/font" Target="fonts/RobotoSlab-bold.fntdata"/><Relationship Id="rId41" Type="http://schemas.openxmlformats.org/officeDocument/2006/relationships/font" Target="fonts/RobotoSlab-regular.fntdata"/><Relationship Id="rId44" Type="http://schemas.openxmlformats.org/officeDocument/2006/relationships/font" Target="fonts/BarlowSemiCondensedMedium-regular.fntdata"/><Relationship Id="rId43" Type="http://schemas.openxmlformats.org/officeDocument/2006/relationships/font" Target="fonts/FjallaOne-regular.fntdata"/><Relationship Id="rId46" Type="http://schemas.openxmlformats.org/officeDocument/2006/relationships/font" Target="fonts/BarlowSemiCondensedMedium-italic.fntdata"/><Relationship Id="rId45" Type="http://schemas.openxmlformats.org/officeDocument/2006/relationships/font" Target="fonts/BarlowSemiCondensedMedium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BarlowSemiCondensed-regular.fntdata"/><Relationship Id="rId47" Type="http://schemas.openxmlformats.org/officeDocument/2006/relationships/font" Target="fonts/BarlowSemiCondensedMedium-boldItalic.fntdata"/><Relationship Id="rId49" Type="http://schemas.openxmlformats.org/officeDocument/2006/relationships/font" Target="fonts/BarlowSemiCondensed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font" Target="fonts/BarlowSemiCondensedLight-regular.fntdata"/><Relationship Id="rId36" Type="http://schemas.openxmlformats.org/officeDocument/2006/relationships/slide" Target="slides/slide31.xml"/><Relationship Id="rId39" Type="http://schemas.openxmlformats.org/officeDocument/2006/relationships/font" Target="fonts/BarlowSemiCondensedLight-italic.fntdata"/><Relationship Id="rId38" Type="http://schemas.openxmlformats.org/officeDocument/2006/relationships/font" Target="fonts/BarlowSemiCondensedLight-bold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BarlowSemiCondensed-boldItalic.fntdata"/><Relationship Id="rId50" Type="http://schemas.openxmlformats.org/officeDocument/2006/relationships/font" Target="fonts/BarlowSemiCondensed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5" name="Google Shape;170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2" name="Shape 2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3" name="Google Shape;2043;g1e278b756f2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4" name="Google Shape;2044;g1e278b756f2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8" name="Shape 2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Google Shape;2049;g1e278b756f2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0" name="Google Shape;2050;g1e278b756f2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4" name="Shape 2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Google Shape;2055;g1e278b756f2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6" name="Google Shape;2056;g1e278b756f2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0" name="Shape 2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1" name="Google Shape;2061;g1e27334be18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2" name="Google Shape;2062;g1e27334be18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5" name="Shape 2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6" name="Google Shape;2066;g1e278b756f2_0_6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7" name="Google Shape;2067;g1e278b756f2_0_6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9" name="Shape 2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0" name="Google Shape;2250;g1e27334be18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1" name="Google Shape;2251;g1e27334be18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6" name="Shape 2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7" name="Google Shape;2277;g1e278b756f2_0_28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8" name="Google Shape;2278;g1e278b756f2_0_28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1" name="Shape 2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2" name="Google Shape;2282;g1e282fe24c8_2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3" name="Google Shape;2283;g1e282fe24c8_2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6" name="Shape 2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7" name="Google Shape;2287;g1e27334be18_0_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8" name="Google Shape;2288;g1e27334be18_0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1" name="Shape 2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2" name="Google Shape;2292;g1e27334be18_0_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3" name="Google Shape;2293;g1e27334be18_0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g1e27334be18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2" name="Google Shape;1712;g1e27334be18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7" name="Shape 2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8" name="Google Shape;2298;g1e27334be18_0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9" name="Google Shape;2299;g1e27334be18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3" name="Shape 2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" name="Google Shape;2304;g1e27334be18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5" name="Google Shape;2305;g1e27334be18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9" name="Shape 2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0" name="Google Shape;2310;g1e27334be18_0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1" name="Google Shape;2311;g1e27334be18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5" name="Shape 2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6" name="Google Shape;2316;g1e27334be18_0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7" name="Google Shape;2317;g1e27334be18_0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1" name="Shape 2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2" name="Google Shape;2322;g1e27334be18_0_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3" name="Google Shape;2323;g1e27334be18_0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7" name="Shape 2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8" name="Google Shape;2328;g1e282fe24c8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9" name="Google Shape;2329;g1e282fe24c8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3" name="Shape 2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" name="Google Shape;2334;g1e282fe24c8_2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5" name="Google Shape;2335;g1e282fe24c8_2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9" name="Shape 2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0" name="Google Shape;2340;g1e27334be18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1" name="Google Shape;2341;g1e27334be18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5" name="Shape 2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6" name="Google Shape;2346;g1e27334be18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7" name="Google Shape;2347;g1e27334be18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2" name="Shape 2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3" name="Google Shape;2353;g1e27334be18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4" name="Google Shape;2354;g1e27334be18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6" name="Shape 1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7" name="Google Shape;1927;g1e278b756f2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8" name="Google Shape;1928;g1e278b756f2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8" name="Shape 2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9" name="Google Shape;2359;g1e27334be18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0" name="Google Shape;2360;g1e27334be18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4" name="Shape 2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5" name="Google Shape;2365;g1e278b756f2_0_28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6" name="Google Shape;2366;g1e278b756f2_0_28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1" name="Shape 1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2" name="Google Shape;1932;g1e27334be18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3" name="Google Shape;1933;g1e27334be18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4" name="Shape 1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" name="Google Shape;1955;g1e27334be18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6" name="Google Shape;1956;g1e27334be18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2" name="Shape 1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3" name="Google Shape;1993;g1e278b756f2_0_27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4" name="Google Shape;1994;g1e278b756f2_0_27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8" name="Shape 2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9" name="Google Shape;2009;g1e27334be18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0" name="Google Shape;2010;g1e27334be18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0" name="Shape 2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1" name="Google Shape;2031;g1e278b756f2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2" name="Google Shape;2032;g1e278b756f2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6" name="Shape 2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7" name="Google Shape;2037;g1e278b756f2_0_28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8" name="Google Shape;2038;g1e278b756f2_0_28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slidesgo.com/" TargetMode="External"/><Relationship Id="rId3" Type="http://schemas.openxmlformats.org/officeDocument/2006/relationships/hyperlink" Target="https://www.flaticon.com/" TargetMode="External"/><Relationship Id="rId4" Type="http://schemas.openxmlformats.org/officeDocument/2006/relationships/hyperlink" Target="https://www.freepik.com/" TargetMode="External"/><Relationship Id="rId5" Type="http://schemas.openxmlformats.org/officeDocument/2006/relationships/hyperlink" Target="https://stories.freepik.com/" TargetMode="Externa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2"/>
          <p:cNvSpPr txBox="1"/>
          <p:nvPr>
            <p:ph type="ctrTitle"/>
          </p:nvPr>
        </p:nvSpPr>
        <p:spPr>
          <a:xfrm>
            <a:off x="5248656" y="2002536"/>
            <a:ext cx="3264300" cy="179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9" name="Google Shape;9;p2"/>
          <p:cNvSpPr txBox="1"/>
          <p:nvPr>
            <p:ph idx="1" type="subTitle"/>
          </p:nvPr>
        </p:nvSpPr>
        <p:spPr>
          <a:xfrm>
            <a:off x="5248656" y="3721608"/>
            <a:ext cx="3264300" cy="89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cxnSp>
        <p:nvCxnSpPr>
          <p:cNvPr id="10" name="Google Shape;10;p2"/>
          <p:cNvCxnSpPr/>
          <p:nvPr/>
        </p:nvCxnSpPr>
        <p:spPr>
          <a:xfrm flipH="1">
            <a:off x="5827050" y="451300"/>
            <a:ext cx="1672500" cy="126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" name="Google Shape;11;p2"/>
          <p:cNvCxnSpPr/>
          <p:nvPr/>
        </p:nvCxnSpPr>
        <p:spPr>
          <a:xfrm rot="10800000">
            <a:off x="7512925" y="457850"/>
            <a:ext cx="829500" cy="743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" name="Google Shape;12;p2"/>
          <p:cNvCxnSpPr/>
          <p:nvPr/>
        </p:nvCxnSpPr>
        <p:spPr>
          <a:xfrm flipH="1">
            <a:off x="8348975" y="-6625"/>
            <a:ext cx="796500" cy="1188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3" name="Google Shape;13;p2"/>
          <p:cNvGrpSpPr/>
          <p:nvPr/>
        </p:nvGrpSpPr>
        <p:grpSpPr>
          <a:xfrm>
            <a:off x="8064275" y="887850"/>
            <a:ext cx="581800" cy="582350"/>
            <a:chOff x="8064275" y="887850"/>
            <a:chExt cx="581800" cy="582350"/>
          </a:xfrm>
        </p:grpSpPr>
        <p:sp>
          <p:nvSpPr>
            <p:cNvPr id="14" name="Google Shape;14;p2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" name="Google Shape;20;p2"/>
          <p:cNvGrpSpPr/>
          <p:nvPr/>
        </p:nvGrpSpPr>
        <p:grpSpPr>
          <a:xfrm>
            <a:off x="7353050" y="316275"/>
            <a:ext cx="292025" cy="292575"/>
            <a:chOff x="7353050" y="316275"/>
            <a:chExt cx="292025" cy="292575"/>
          </a:xfrm>
        </p:grpSpPr>
        <p:sp>
          <p:nvSpPr>
            <p:cNvPr id="21" name="Google Shape;21;p2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" name="Google Shape;25;p2"/>
          <p:cNvSpPr/>
          <p:nvPr/>
        </p:nvSpPr>
        <p:spPr>
          <a:xfrm>
            <a:off x="5690580" y="425807"/>
            <a:ext cx="288614" cy="288337"/>
          </a:xfrm>
          <a:custGeom>
            <a:rect b="b" l="l" r="r" t="t"/>
            <a:pathLst>
              <a:path extrusionOk="0" h="22893" w="22915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2"/>
          <p:cNvSpPr/>
          <p:nvPr/>
        </p:nvSpPr>
        <p:spPr>
          <a:xfrm>
            <a:off x="5688325" y="423275"/>
            <a:ext cx="293111" cy="293388"/>
          </a:xfrm>
          <a:custGeom>
            <a:rect b="b" l="l" r="r" t="t"/>
            <a:pathLst>
              <a:path extrusionOk="0" h="23294" w="23272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2"/>
          <p:cNvSpPr/>
          <p:nvPr/>
        </p:nvSpPr>
        <p:spPr>
          <a:xfrm>
            <a:off x="5727069" y="462309"/>
            <a:ext cx="215626" cy="215337"/>
          </a:xfrm>
          <a:custGeom>
            <a:rect b="b" l="l" r="r" t="t"/>
            <a:pathLst>
              <a:path extrusionOk="0" h="17097" w="1712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2"/>
          <p:cNvSpPr/>
          <p:nvPr/>
        </p:nvSpPr>
        <p:spPr>
          <a:xfrm>
            <a:off x="5724827" y="459777"/>
            <a:ext cx="220123" cy="220400"/>
          </a:xfrm>
          <a:custGeom>
            <a:rect b="b" l="l" r="r" t="t"/>
            <a:pathLst>
              <a:path extrusionOk="0" h="17499" w="17477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" name="Google Shape;29;p2"/>
          <p:cNvSpPr/>
          <p:nvPr/>
        </p:nvSpPr>
        <p:spPr>
          <a:xfrm>
            <a:off x="5766657" y="501884"/>
            <a:ext cx="136177" cy="136177"/>
          </a:xfrm>
          <a:custGeom>
            <a:rect b="b" l="l" r="r" t="t"/>
            <a:pathLst>
              <a:path extrusionOk="0" h="10812" w="10812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2"/>
          <p:cNvSpPr/>
          <p:nvPr/>
        </p:nvSpPr>
        <p:spPr>
          <a:xfrm>
            <a:off x="5764415" y="499642"/>
            <a:ext cx="140951" cy="140674"/>
          </a:xfrm>
          <a:custGeom>
            <a:rect b="b" l="l" r="r" t="t"/>
            <a:pathLst>
              <a:path extrusionOk="0" h="11169" w="11191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" name="Google Shape;31;p2"/>
          <p:cNvGrpSpPr/>
          <p:nvPr/>
        </p:nvGrpSpPr>
        <p:grpSpPr>
          <a:xfrm>
            <a:off x="5443350" y="289275"/>
            <a:ext cx="175013" cy="27000"/>
            <a:chOff x="5662375" y="212375"/>
            <a:chExt cx="175013" cy="27000"/>
          </a:xfrm>
        </p:grpSpPr>
        <p:sp>
          <p:nvSpPr>
            <p:cNvPr id="32" name="Google Shape;32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" name="Google Shape;35;p2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36" name="Google Shape;36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" name="Google Shape;39;p2"/>
          <p:cNvGrpSpPr/>
          <p:nvPr/>
        </p:nvGrpSpPr>
        <p:grpSpPr>
          <a:xfrm>
            <a:off x="8068750" y="1581800"/>
            <a:ext cx="175013" cy="27000"/>
            <a:chOff x="5662375" y="212375"/>
            <a:chExt cx="175013" cy="27000"/>
          </a:xfrm>
        </p:grpSpPr>
        <p:sp>
          <p:nvSpPr>
            <p:cNvPr id="40" name="Google Shape;40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6" name="Google Shape;546;p11"/>
          <p:cNvGrpSpPr/>
          <p:nvPr/>
        </p:nvGrpSpPr>
        <p:grpSpPr>
          <a:xfrm rot="10800000">
            <a:off x="1954823" y="1124844"/>
            <a:ext cx="5234354" cy="3069144"/>
            <a:chOff x="1098425" y="237675"/>
            <a:chExt cx="5358675" cy="5174750"/>
          </a:xfrm>
        </p:grpSpPr>
        <p:sp>
          <p:nvSpPr>
            <p:cNvPr id="547" name="Google Shape;547;p11"/>
            <p:cNvSpPr/>
            <p:nvPr/>
          </p:nvSpPr>
          <p:spPr>
            <a:xfrm>
              <a:off x="1098425" y="237675"/>
              <a:ext cx="5358675" cy="5173850"/>
            </a:xfrm>
            <a:custGeom>
              <a:rect b="b" l="l" r="r" t="t"/>
              <a:pathLst>
                <a:path extrusionOk="0" h="206954" w="214347">
                  <a:moveTo>
                    <a:pt x="115079" y="1"/>
                  </a:moveTo>
                  <a:cubicBezTo>
                    <a:pt x="106819" y="1"/>
                    <a:pt x="98029" y="1749"/>
                    <a:pt x="88677" y="5654"/>
                  </a:cubicBezTo>
                  <a:cubicBezTo>
                    <a:pt x="67392" y="14588"/>
                    <a:pt x="50544" y="31735"/>
                    <a:pt x="37474" y="50742"/>
                  </a:cubicBezTo>
                  <a:cubicBezTo>
                    <a:pt x="17088" y="80241"/>
                    <a:pt x="4497" y="115076"/>
                    <a:pt x="1260" y="150810"/>
                  </a:cubicBezTo>
                  <a:cubicBezTo>
                    <a:pt x="1" y="164900"/>
                    <a:pt x="1140" y="181268"/>
                    <a:pt x="12472" y="189722"/>
                  </a:cubicBezTo>
                  <a:cubicBezTo>
                    <a:pt x="19127" y="194639"/>
                    <a:pt x="27881" y="195658"/>
                    <a:pt x="36155" y="196437"/>
                  </a:cubicBezTo>
                  <a:cubicBezTo>
                    <a:pt x="68471" y="199615"/>
                    <a:pt x="100788" y="202793"/>
                    <a:pt x="133105" y="205911"/>
                  </a:cubicBezTo>
                  <a:cubicBezTo>
                    <a:pt x="138433" y="206449"/>
                    <a:pt x="143882" y="206954"/>
                    <a:pt x="149263" y="206954"/>
                  </a:cubicBezTo>
                  <a:cubicBezTo>
                    <a:pt x="156478" y="206954"/>
                    <a:pt x="163573" y="206046"/>
                    <a:pt x="170098" y="203093"/>
                  </a:cubicBezTo>
                  <a:cubicBezTo>
                    <a:pt x="185747" y="196018"/>
                    <a:pt x="194081" y="179110"/>
                    <a:pt x="201216" y="163461"/>
                  </a:cubicBezTo>
                  <a:cubicBezTo>
                    <a:pt x="207451" y="149731"/>
                    <a:pt x="213867" y="135461"/>
                    <a:pt x="214106" y="120352"/>
                  </a:cubicBezTo>
                  <a:cubicBezTo>
                    <a:pt x="214346" y="105542"/>
                    <a:pt x="208710" y="91273"/>
                    <a:pt x="201875" y="78082"/>
                  </a:cubicBezTo>
                  <a:cubicBezTo>
                    <a:pt x="183394" y="42166"/>
                    <a:pt x="155643" y="1"/>
                    <a:pt x="1150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11"/>
            <p:cNvSpPr/>
            <p:nvPr/>
          </p:nvSpPr>
          <p:spPr>
            <a:xfrm>
              <a:off x="1098425" y="237675"/>
              <a:ext cx="5358675" cy="5173850"/>
            </a:xfrm>
            <a:custGeom>
              <a:rect b="b" l="l" r="r" t="t"/>
              <a:pathLst>
                <a:path extrusionOk="0" h="206954" w="214347">
                  <a:moveTo>
                    <a:pt x="115079" y="1"/>
                  </a:moveTo>
                  <a:cubicBezTo>
                    <a:pt x="106819" y="1"/>
                    <a:pt x="98029" y="1749"/>
                    <a:pt x="88677" y="5654"/>
                  </a:cubicBezTo>
                  <a:cubicBezTo>
                    <a:pt x="67392" y="14588"/>
                    <a:pt x="50544" y="31735"/>
                    <a:pt x="37474" y="50742"/>
                  </a:cubicBezTo>
                  <a:cubicBezTo>
                    <a:pt x="17088" y="80241"/>
                    <a:pt x="4497" y="115076"/>
                    <a:pt x="1260" y="150810"/>
                  </a:cubicBezTo>
                  <a:cubicBezTo>
                    <a:pt x="1" y="164900"/>
                    <a:pt x="1140" y="181268"/>
                    <a:pt x="12472" y="189722"/>
                  </a:cubicBezTo>
                  <a:cubicBezTo>
                    <a:pt x="19127" y="194639"/>
                    <a:pt x="27881" y="195658"/>
                    <a:pt x="36155" y="196437"/>
                  </a:cubicBezTo>
                  <a:cubicBezTo>
                    <a:pt x="68471" y="199615"/>
                    <a:pt x="100788" y="202793"/>
                    <a:pt x="133105" y="205911"/>
                  </a:cubicBezTo>
                  <a:cubicBezTo>
                    <a:pt x="138433" y="206449"/>
                    <a:pt x="143882" y="206954"/>
                    <a:pt x="149263" y="206954"/>
                  </a:cubicBezTo>
                  <a:cubicBezTo>
                    <a:pt x="156478" y="206954"/>
                    <a:pt x="163573" y="206046"/>
                    <a:pt x="170098" y="203093"/>
                  </a:cubicBezTo>
                  <a:cubicBezTo>
                    <a:pt x="185747" y="196018"/>
                    <a:pt x="194081" y="179110"/>
                    <a:pt x="201216" y="163461"/>
                  </a:cubicBezTo>
                  <a:cubicBezTo>
                    <a:pt x="207451" y="149731"/>
                    <a:pt x="213867" y="135461"/>
                    <a:pt x="214106" y="120352"/>
                  </a:cubicBezTo>
                  <a:cubicBezTo>
                    <a:pt x="214346" y="105542"/>
                    <a:pt x="208710" y="91273"/>
                    <a:pt x="201875" y="78082"/>
                  </a:cubicBezTo>
                  <a:cubicBezTo>
                    <a:pt x="183394" y="42166"/>
                    <a:pt x="155643" y="1"/>
                    <a:pt x="1150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11"/>
            <p:cNvSpPr/>
            <p:nvPr/>
          </p:nvSpPr>
          <p:spPr>
            <a:xfrm>
              <a:off x="1119425" y="238125"/>
              <a:ext cx="5331675" cy="5174300"/>
            </a:xfrm>
            <a:custGeom>
              <a:rect b="b" l="l" r="r" t="t"/>
              <a:pathLst>
                <a:path extrusionOk="0" h="206972" w="213267">
                  <a:moveTo>
                    <a:pt x="114278" y="0"/>
                  </a:moveTo>
                  <a:cubicBezTo>
                    <a:pt x="106004" y="0"/>
                    <a:pt x="97190" y="1739"/>
                    <a:pt x="87837" y="5636"/>
                  </a:cubicBezTo>
                  <a:cubicBezTo>
                    <a:pt x="66552" y="14570"/>
                    <a:pt x="49704" y="31717"/>
                    <a:pt x="36634" y="50724"/>
                  </a:cubicBezTo>
                  <a:cubicBezTo>
                    <a:pt x="16248" y="80223"/>
                    <a:pt x="3657" y="115058"/>
                    <a:pt x="420" y="150792"/>
                  </a:cubicBezTo>
                  <a:cubicBezTo>
                    <a:pt x="180" y="153610"/>
                    <a:pt x="0" y="156488"/>
                    <a:pt x="0" y="159366"/>
                  </a:cubicBezTo>
                  <a:cubicBezTo>
                    <a:pt x="0" y="171058"/>
                    <a:pt x="2578" y="182929"/>
                    <a:pt x="11632" y="189704"/>
                  </a:cubicBezTo>
                  <a:cubicBezTo>
                    <a:pt x="18287" y="194621"/>
                    <a:pt x="27041" y="195640"/>
                    <a:pt x="35315" y="196419"/>
                  </a:cubicBezTo>
                  <a:cubicBezTo>
                    <a:pt x="67631" y="199597"/>
                    <a:pt x="99948" y="202775"/>
                    <a:pt x="132265" y="205893"/>
                  </a:cubicBezTo>
                  <a:cubicBezTo>
                    <a:pt x="137601" y="206432"/>
                    <a:pt x="143057" y="206972"/>
                    <a:pt x="148393" y="206972"/>
                  </a:cubicBezTo>
                  <a:cubicBezTo>
                    <a:pt x="155648" y="206972"/>
                    <a:pt x="162723" y="206013"/>
                    <a:pt x="169258" y="203075"/>
                  </a:cubicBezTo>
                  <a:cubicBezTo>
                    <a:pt x="184907" y="196000"/>
                    <a:pt x="193241" y="179092"/>
                    <a:pt x="200376" y="163443"/>
                  </a:cubicBezTo>
                  <a:cubicBezTo>
                    <a:pt x="206611" y="149713"/>
                    <a:pt x="213027" y="135443"/>
                    <a:pt x="213266" y="120334"/>
                  </a:cubicBezTo>
                  <a:cubicBezTo>
                    <a:pt x="213266" y="120034"/>
                    <a:pt x="213266" y="119734"/>
                    <a:pt x="213266" y="119375"/>
                  </a:cubicBezTo>
                  <a:cubicBezTo>
                    <a:pt x="213266" y="104925"/>
                    <a:pt x="207690" y="90955"/>
                    <a:pt x="201035" y="78064"/>
                  </a:cubicBezTo>
                  <a:cubicBezTo>
                    <a:pt x="182569" y="42150"/>
                    <a:pt x="154809" y="0"/>
                    <a:pt x="1142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50" name="Google Shape;550;p11"/>
          <p:cNvSpPr txBox="1"/>
          <p:nvPr>
            <p:ph idx="1" type="subTitle"/>
          </p:nvPr>
        </p:nvSpPr>
        <p:spPr>
          <a:xfrm>
            <a:off x="3227832" y="2816352"/>
            <a:ext cx="2679300" cy="6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cxnSp>
        <p:nvCxnSpPr>
          <p:cNvPr id="551" name="Google Shape;551;p11"/>
          <p:cNvCxnSpPr/>
          <p:nvPr/>
        </p:nvCxnSpPr>
        <p:spPr>
          <a:xfrm rot="5400000">
            <a:off x="7269708" y="3324550"/>
            <a:ext cx="1133100" cy="306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2" name="Google Shape;552;p11"/>
          <p:cNvCxnSpPr/>
          <p:nvPr/>
        </p:nvCxnSpPr>
        <p:spPr>
          <a:xfrm flipH="1" rot="-5400000">
            <a:off x="7181408" y="2082400"/>
            <a:ext cx="1342200" cy="315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3" name="Google Shape;553;p11"/>
          <p:cNvCxnSpPr/>
          <p:nvPr/>
        </p:nvCxnSpPr>
        <p:spPr>
          <a:xfrm rot="5400000">
            <a:off x="7232433" y="736375"/>
            <a:ext cx="1332000" cy="392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4" name="Google Shape;554;p11"/>
          <p:cNvCxnSpPr/>
          <p:nvPr/>
        </p:nvCxnSpPr>
        <p:spPr>
          <a:xfrm rot="5400000">
            <a:off x="8168433" y="-66600"/>
            <a:ext cx="273900" cy="407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555" name="Google Shape;555;p11"/>
          <p:cNvGrpSpPr/>
          <p:nvPr/>
        </p:nvGrpSpPr>
        <p:grpSpPr>
          <a:xfrm flipH="1" rot="5400000">
            <a:off x="7407333" y="1284925"/>
            <a:ext cx="581800" cy="582350"/>
            <a:chOff x="8064275" y="887850"/>
            <a:chExt cx="581800" cy="582350"/>
          </a:xfrm>
        </p:grpSpPr>
        <p:sp>
          <p:nvSpPr>
            <p:cNvPr id="556" name="Google Shape;556;p11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11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11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11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11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11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62" name="Google Shape;562;p11"/>
          <p:cNvGrpSpPr/>
          <p:nvPr/>
        </p:nvGrpSpPr>
        <p:grpSpPr>
          <a:xfrm flipH="1" rot="5400000">
            <a:off x="7869720" y="2754200"/>
            <a:ext cx="292025" cy="292575"/>
            <a:chOff x="7353050" y="316275"/>
            <a:chExt cx="292025" cy="292575"/>
          </a:xfrm>
        </p:grpSpPr>
        <p:sp>
          <p:nvSpPr>
            <p:cNvPr id="563" name="Google Shape;563;p11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11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11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11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67" name="Google Shape;567;p11"/>
          <p:cNvGrpSpPr/>
          <p:nvPr/>
        </p:nvGrpSpPr>
        <p:grpSpPr>
          <a:xfrm flipH="1" rot="5400000">
            <a:off x="8012458" y="178175"/>
            <a:ext cx="175000" cy="175000"/>
            <a:chOff x="8792300" y="321275"/>
            <a:chExt cx="175000" cy="175000"/>
          </a:xfrm>
        </p:grpSpPr>
        <p:sp>
          <p:nvSpPr>
            <p:cNvPr id="568" name="Google Shape;568;p11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11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11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11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72" name="Google Shape;572;p11"/>
          <p:cNvGrpSpPr/>
          <p:nvPr/>
        </p:nvGrpSpPr>
        <p:grpSpPr>
          <a:xfrm rot="5400000">
            <a:off x="7551683" y="3879926"/>
            <a:ext cx="293111" cy="293388"/>
            <a:chOff x="3164039" y="430875"/>
            <a:chExt cx="293111" cy="293388"/>
          </a:xfrm>
        </p:grpSpPr>
        <p:sp>
          <p:nvSpPr>
            <p:cNvPr id="573" name="Google Shape;573;p11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11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11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11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11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11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79" name="Google Shape;579;p11"/>
          <p:cNvGrpSpPr/>
          <p:nvPr/>
        </p:nvGrpSpPr>
        <p:grpSpPr>
          <a:xfrm flipH="1" rot="5400000">
            <a:off x="8259052" y="323144"/>
            <a:ext cx="175013" cy="27000"/>
            <a:chOff x="5662375" y="212375"/>
            <a:chExt cx="175013" cy="27000"/>
          </a:xfrm>
        </p:grpSpPr>
        <p:sp>
          <p:nvSpPr>
            <p:cNvPr id="580" name="Google Shape;580;p11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11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11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583" name="Google Shape;583;p11"/>
          <p:cNvCxnSpPr/>
          <p:nvPr/>
        </p:nvCxnSpPr>
        <p:spPr>
          <a:xfrm flipH="1" rot="5400000">
            <a:off x="740850" y="2598325"/>
            <a:ext cx="1672500" cy="126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84" name="Google Shape;584;p11"/>
          <p:cNvCxnSpPr/>
          <p:nvPr/>
        </p:nvCxnSpPr>
        <p:spPr>
          <a:xfrm rot="-5400000">
            <a:off x="847100" y="3554000"/>
            <a:ext cx="829500" cy="743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85" name="Google Shape;585;p11"/>
          <p:cNvCxnSpPr/>
          <p:nvPr/>
        </p:nvCxnSpPr>
        <p:spPr>
          <a:xfrm flipH="1" rot="5400000">
            <a:off x="1105775" y="4151250"/>
            <a:ext cx="796500" cy="1188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586" name="Google Shape;586;p11"/>
          <p:cNvGrpSpPr/>
          <p:nvPr/>
        </p:nvGrpSpPr>
        <p:grpSpPr>
          <a:xfrm rot="5400000">
            <a:off x="621475" y="4062025"/>
            <a:ext cx="581800" cy="582350"/>
            <a:chOff x="8064275" y="887850"/>
            <a:chExt cx="581800" cy="582350"/>
          </a:xfrm>
        </p:grpSpPr>
        <p:sp>
          <p:nvSpPr>
            <p:cNvPr id="587" name="Google Shape;587;p11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11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11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11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11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11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93" name="Google Shape;593;p11"/>
          <p:cNvGrpSpPr/>
          <p:nvPr/>
        </p:nvGrpSpPr>
        <p:grpSpPr>
          <a:xfrm rot="5400000">
            <a:off x="1482825" y="3350800"/>
            <a:ext cx="292025" cy="292575"/>
            <a:chOff x="7353050" y="316275"/>
            <a:chExt cx="292025" cy="292575"/>
          </a:xfrm>
        </p:grpSpPr>
        <p:sp>
          <p:nvSpPr>
            <p:cNvPr id="594" name="Google Shape;594;p11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11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11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11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98" name="Google Shape;598;p11"/>
          <p:cNvGrpSpPr/>
          <p:nvPr/>
        </p:nvGrpSpPr>
        <p:grpSpPr>
          <a:xfrm rot="5400000">
            <a:off x="1595125" y="4790325"/>
            <a:ext cx="175000" cy="175000"/>
            <a:chOff x="8792300" y="321275"/>
            <a:chExt cx="175000" cy="175000"/>
          </a:xfrm>
        </p:grpSpPr>
        <p:sp>
          <p:nvSpPr>
            <p:cNvPr id="599" name="Google Shape;599;p11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11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11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11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3" name="Google Shape;603;p11"/>
          <p:cNvSpPr/>
          <p:nvPr/>
        </p:nvSpPr>
        <p:spPr>
          <a:xfrm rot="5400000">
            <a:off x="1377117" y="1688743"/>
            <a:ext cx="288614" cy="288337"/>
          </a:xfrm>
          <a:custGeom>
            <a:rect b="b" l="l" r="r" t="t"/>
            <a:pathLst>
              <a:path extrusionOk="0" h="22893" w="22915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4" name="Google Shape;604;p11"/>
          <p:cNvSpPr/>
          <p:nvPr/>
        </p:nvSpPr>
        <p:spPr>
          <a:xfrm rot="5400000">
            <a:off x="1374876" y="1686211"/>
            <a:ext cx="293111" cy="293388"/>
          </a:xfrm>
          <a:custGeom>
            <a:rect b="b" l="l" r="r" t="t"/>
            <a:pathLst>
              <a:path extrusionOk="0" h="23294" w="23272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5" name="Google Shape;605;p11"/>
          <p:cNvSpPr/>
          <p:nvPr/>
        </p:nvSpPr>
        <p:spPr>
          <a:xfrm rot="5400000">
            <a:off x="1413610" y="1725239"/>
            <a:ext cx="215626" cy="215337"/>
          </a:xfrm>
          <a:custGeom>
            <a:rect b="b" l="l" r="r" t="t"/>
            <a:pathLst>
              <a:path extrusionOk="0" h="17097" w="1712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6" name="Google Shape;606;p11"/>
          <p:cNvSpPr/>
          <p:nvPr/>
        </p:nvSpPr>
        <p:spPr>
          <a:xfrm rot="5400000">
            <a:off x="1411362" y="1722714"/>
            <a:ext cx="220123" cy="220400"/>
          </a:xfrm>
          <a:custGeom>
            <a:rect b="b" l="l" r="r" t="t"/>
            <a:pathLst>
              <a:path extrusionOk="0" h="17499" w="17477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7" name="Google Shape;607;p11"/>
          <p:cNvSpPr/>
          <p:nvPr/>
        </p:nvSpPr>
        <p:spPr>
          <a:xfrm rot="5400000">
            <a:off x="1453339" y="1764682"/>
            <a:ext cx="136177" cy="136177"/>
          </a:xfrm>
          <a:custGeom>
            <a:rect b="b" l="l" r="r" t="t"/>
            <a:pathLst>
              <a:path extrusionOk="0" h="10812" w="10812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8" name="Google Shape;608;p11"/>
          <p:cNvSpPr/>
          <p:nvPr/>
        </p:nvSpPr>
        <p:spPr>
          <a:xfrm rot="5400000">
            <a:off x="1450946" y="1762579"/>
            <a:ext cx="140951" cy="140674"/>
          </a:xfrm>
          <a:custGeom>
            <a:rect b="b" l="l" r="r" t="t"/>
            <a:pathLst>
              <a:path extrusionOk="0" h="11169" w="11191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09" name="Google Shape;609;p11"/>
          <p:cNvGrpSpPr/>
          <p:nvPr/>
        </p:nvGrpSpPr>
        <p:grpSpPr>
          <a:xfrm rot="5400000">
            <a:off x="1701119" y="1515381"/>
            <a:ext cx="175013" cy="27000"/>
            <a:chOff x="5662375" y="212375"/>
            <a:chExt cx="175013" cy="27000"/>
          </a:xfrm>
        </p:grpSpPr>
        <p:sp>
          <p:nvSpPr>
            <p:cNvPr id="610" name="Google Shape;610;p11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11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11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13" name="Google Shape;613;p11"/>
          <p:cNvGrpSpPr/>
          <p:nvPr/>
        </p:nvGrpSpPr>
        <p:grpSpPr>
          <a:xfrm rot="5400000">
            <a:off x="1819519" y="4562081"/>
            <a:ext cx="175013" cy="27000"/>
            <a:chOff x="5662375" y="212375"/>
            <a:chExt cx="175013" cy="27000"/>
          </a:xfrm>
        </p:grpSpPr>
        <p:sp>
          <p:nvSpPr>
            <p:cNvPr id="614" name="Google Shape;614;p11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11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11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17" name="Google Shape;617;p11"/>
          <p:cNvGrpSpPr/>
          <p:nvPr/>
        </p:nvGrpSpPr>
        <p:grpSpPr>
          <a:xfrm rot="5400000">
            <a:off x="408594" y="4140781"/>
            <a:ext cx="175013" cy="27000"/>
            <a:chOff x="5662375" y="212375"/>
            <a:chExt cx="175013" cy="27000"/>
          </a:xfrm>
        </p:grpSpPr>
        <p:sp>
          <p:nvSpPr>
            <p:cNvPr id="618" name="Google Shape;618;p11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11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11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21" name="Google Shape;621;p11"/>
          <p:cNvSpPr txBox="1"/>
          <p:nvPr>
            <p:ph hasCustomPrompt="1" type="title"/>
          </p:nvPr>
        </p:nvSpPr>
        <p:spPr>
          <a:xfrm>
            <a:off x="2624328" y="2057400"/>
            <a:ext cx="3904500" cy="78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13"/>
          <p:cNvSpPr txBox="1"/>
          <p:nvPr>
            <p:ph type="title"/>
          </p:nvPr>
        </p:nvSpPr>
        <p:spPr>
          <a:xfrm>
            <a:off x="5907024" y="356616"/>
            <a:ext cx="2615100" cy="57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25" name="Google Shape;625;p13"/>
          <p:cNvSpPr txBox="1"/>
          <p:nvPr>
            <p:ph idx="1" type="subTitle"/>
          </p:nvPr>
        </p:nvSpPr>
        <p:spPr>
          <a:xfrm>
            <a:off x="1664208" y="429768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626" name="Google Shape;626;p13"/>
          <p:cNvSpPr txBox="1"/>
          <p:nvPr>
            <p:ph idx="2" type="subTitle"/>
          </p:nvPr>
        </p:nvSpPr>
        <p:spPr>
          <a:xfrm>
            <a:off x="1664208" y="713232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627" name="Google Shape;627;p13"/>
          <p:cNvSpPr txBox="1"/>
          <p:nvPr>
            <p:ph idx="3" type="subTitle"/>
          </p:nvPr>
        </p:nvSpPr>
        <p:spPr>
          <a:xfrm>
            <a:off x="1664208" y="1508760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628" name="Google Shape;628;p13"/>
          <p:cNvSpPr txBox="1"/>
          <p:nvPr>
            <p:ph idx="4" type="subTitle"/>
          </p:nvPr>
        </p:nvSpPr>
        <p:spPr>
          <a:xfrm>
            <a:off x="1664208" y="1792224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629" name="Google Shape;629;p13"/>
          <p:cNvSpPr txBox="1"/>
          <p:nvPr>
            <p:ph idx="5" type="subTitle"/>
          </p:nvPr>
        </p:nvSpPr>
        <p:spPr>
          <a:xfrm>
            <a:off x="1664208" y="2587752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630" name="Google Shape;630;p13"/>
          <p:cNvSpPr txBox="1"/>
          <p:nvPr>
            <p:ph idx="6" type="subTitle"/>
          </p:nvPr>
        </p:nvSpPr>
        <p:spPr>
          <a:xfrm>
            <a:off x="1664208" y="2871216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631" name="Google Shape;631;p13"/>
          <p:cNvSpPr txBox="1"/>
          <p:nvPr>
            <p:ph idx="7" type="subTitle"/>
          </p:nvPr>
        </p:nvSpPr>
        <p:spPr>
          <a:xfrm>
            <a:off x="1664208" y="3666744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632" name="Google Shape;632;p13"/>
          <p:cNvSpPr txBox="1"/>
          <p:nvPr>
            <p:ph idx="8" type="subTitle"/>
          </p:nvPr>
        </p:nvSpPr>
        <p:spPr>
          <a:xfrm>
            <a:off x="1664208" y="3950208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633" name="Google Shape;633;p13"/>
          <p:cNvSpPr txBox="1"/>
          <p:nvPr>
            <p:ph hasCustomPrompt="1" idx="9" type="title"/>
          </p:nvPr>
        </p:nvSpPr>
        <p:spPr>
          <a:xfrm>
            <a:off x="813816" y="722376"/>
            <a:ext cx="457200" cy="34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34" name="Google Shape;634;p13"/>
          <p:cNvSpPr txBox="1"/>
          <p:nvPr>
            <p:ph hasCustomPrompt="1" idx="13" type="title"/>
          </p:nvPr>
        </p:nvSpPr>
        <p:spPr>
          <a:xfrm>
            <a:off x="813816" y="1801368"/>
            <a:ext cx="457200" cy="34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35" name="Google Shape;635;p13"/>
          <p:cNvSpPr txBox="1"/>
          <p:nvPr>
            <p:ph hasCustomPrompt="1" idx="14" type="title"/>
          </p:nvPr>
        </p:nvSpPr>
        <p:spPr>
          <a:xfrm>
            <a:off x="813816" y="2880360"/>
            <a:ext cx="457200" cy="34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36" name="Google Shape;636;p13"/>
          <p:cNvSpPr txBox="1"/>
          <p:nvPr>
            <p:ph hasCustomPrompt="1" idx="15" type="title"/>
          </p:nvPr>
        </p:nvSpPr>
        <p:spPr>
          <a:xfrm>
            <a:off x="813816" y="3959352"/>
            <a:ext cx="457200" cy="34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 of text">
  <p:cSld name="CUSTOM_1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4"/>
          <p:cNvSpPr txBox="1"/>
          <p:nvPr>
            <p:ph type="title"/>
          </p:nvPr>
        </p:nvSpPr>
        <p:spPr>
          <a:xfrm>
            <a:off x="1719072" y="338328"/>
            <a:ext cx="5577900" cy="59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39" name="Google Shape;639;p14"/>
          <p:cNvSpPr txBox="1"/>
          <p:nvPr>
            <p:ph idx="1" type="subTitle"/>
          </p:nvPr>
        </p:nvSpPr>
        <p:spPr>
          <a:xfrm>
            <a:off x="3694176" y="2414016"/>
            <a:ext cx="1764900" cy="3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640" name="Google Shape;640;p14"/>
          <p:cNvSpPr txBox="1"/>
          <p:nvPr>
            <p:ph idx="2" type="subTitle"/>
          </p:nvPr>
        </p:nvSpPr>
        <p:spPr>
          <a:xfrm>
            <a:off x="1024128" y="2414016"/>
            <a:ext cx="1764900" cy="3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641" name="Google Shape;641;p14"/>
          <p:cNvSpPr txBox="1"/>
          <p:nvPr>
            <p:ph idx="3" type="subTitle"/>
          </p:nvPr>
        </p:nvSpPr>
        <p:spPr>
          <a:xfrm>
            <a:off x="6355080" y="2414016"/>
            <a:ext cx="1764900" cy="3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642" name="Google Shape;642;p14"/>
          <p:cNvSpPr txBox="1"/>
          <p:nvPr>
            <p:ph idx="4" type="subTitle"/>
          </p:nvPr>
        </p:nvSpPr>
        <p:spPr>
          <a:xfrm>
            <a:off x="3694176" y="2825496"/>
            <a:ext cx="1764900" cy="10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643" name="Google Shape;643;p14"/>
          <p:cNvSpPr txBox="1"/>
          <p:nvPr>
            <p:ph idx="5" type="subTitle"/>
          </p:nvPr>
        </p:nvSpPr>
        <p:spPr>
          <a:xfrm>
            <a:off x="1024128" y="2825496"/>
            <a:ext cx="1764900" cy="10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644" name="Google Shape;644;p14"/>
          <p:cNvSpPr txBox="1"/>
          <p:nvPr>
            <p:ph idx="6" type="subTitle"/>
          </p:nvPr>
        </p:nvSpPr>
        <p:spPr>
          <a:xfrm>
            <a:off x="6355080" y="2825496"/>
            <a:ext cx="1764900" cy="10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grpSp>
        <p:nvGrpSpPr>
          <p:cNvPr id="645" name="Google Shape;645;p14"/>
          <p:cNvGrpSpPr/>
          <p:nvPr/>
        </p:nvGrpSpPr>
        <p:grpSpPr>
          <a:xfrm>
            <a:off x="261711" y="-1158"/>
            <a:ext cx="8550326" cy="3981600"/>
            <a:chOff x="261711" y="-1158"/>
            <a:chExt cx="8550326" cy="3981600"/>
          </a:xfrm>
        </p:grpSpPr>
        <p:cxnSp>
          <p:nvCxnSpPr>
            <p:cNvPr id="646" name="Google Shape;646;p14"/>
            <p:cNvCxnSpPr/>
            <p:nvPr/>
          </p:nvCxnSpPr>
          <p:spPr>
            <a:xfrm>
              <a:off x="515925" y="-1158"/>
              <a:ext cx="0" cy="3981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47" name="Google Shape;647;p14"/>
            <p:cNvCxnSpPr/>
            <p:nvPr/>
          </p:nvCxnSpPr>
          <p:spPr>
            <a:xfrm>
              <a:off x="8666025" y="-1158"/>
              <a:ext cx="0" cy="19020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648" name="Google Shape;648;p14"/>
            <p:cNvGrpSpPr/>
            <p:nvPr/>
          </p:nvGrpSpPr>
          <p:grpSpPr>
            <a:xfrm rot="10800000">
              <a:off x="343275" y="3300779"/>
              <a:ext cx="344736" cy="345385"/>
              <a:chOff x="7353050" y="316275"/>
              <a:chExt cx="292025" cy="292575"/>
            </a:xfrm>
          </p:grpSpPr>
          <p:sp>
            <p:nvSpPr>
              <p:cNvPr id="649" name="Google Shape;649;p1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0" name="Google Shape;650;p1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1" name="Google Shape;651;p1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2" name="Google Shape;652;p1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53" name="Google Shape;653;p14"/>
            <p:cNvGrpSpPr/>
            <p:nvPr/>
          </p:nvGrpSpPr>
          <p:grpSpPr>
            <a:xfrm rot="10800000">
              <a:off x="8520013" y="714742"/>
              <a:ext cx="292025" cy="292575"/>
              <a:chOff x="7353050" y="316275"/>
              <a:chExt cx="292025" cy="292575"/>
            </a:xfrm>
          </p:grpSpPr>
          <p:sp>
            <p:nvSpPr>
              <p:cNvPr id="654" name="Google Shape;654;p1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5" name="Google Shape;655;p1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6" name="Google Shape;656;p1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7" name="Google Shape;657;p1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58" name="Google Shape;658;p14"/>
            <p:cNvGrpSpPr/>
            <p:nvPr/>
          </p:nvGrpSpPr>
          <p:grpSpPr>
            <a:xfrm rot="10800000">
              <a:off x="261711" y="465077"/>
              <a:ext cx="507562" cy="507984"/>
              <a:chOff x="8064275" y="887850"/>
              <a:chExt cx="581800" cy="582350"/>
            </a:xfrm>
          </p:grpSpPr>
          <p:sp>
            <p:nvSpPr>
              <p:cNvPr id="659" name="Google Shape;659;p14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0" name="Google Shape;660;p14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1" name="Google Shape;661;p14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2" name="Google Shape;662;p14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3" name="Google Shape;663;p14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4" name="Google Shape;664;p14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columns of text">
  <p:cSld name="CUSTOM_2"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15"/>
          <p:cNvSpPr txBox="1"/>
          <p:nvPr>
            <p:ph type="title"/>
          </p:nvPr>
        </p:nvSpPr>
        <p:spPr>
          <a:xfrm>
            <a:off x="1568775" y="442350"/>
            <a:ext cx="6006300" cy="59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67" name="Google Shape;667;p15"/>
          <p:cNvSpPr txBox="1"/>
          <p:nvPr>
            <p:ph idx="1" type="subTitle"/>
          </p:nvPr>
        </p:nvSpPr>
        <p:spPr>
          <a:xfrm>
            <a:off x="1709928" y="1545336"/>
            <a:ext cx="1945200" cy="3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668" name="Google Shape;668;p15"/>
          <p:cNvSpPr txBox="1"/>
          <p:nvPr>
            <p:ph idx="2" type="subTitle"/>
          </p:nvPr>
        </p:nvSpPr>
        <p:spPr>
          <a:xfrm>
            <a:off x="1709928" y="1938528"/>
            <a:ext cx="1945200" cy="7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669" name="Google Shape;669;p15"/>
          <p:cNvSpPr txBox="1"/>
          <p:nvPr>
            <p:ph idx="3" type="subTitle"/>
          </p:nvPr>
        </p:nvSpPr>
        <p:spPr>
          <a:xfrm>
            <a:off x="5468112" y="1545336"/>
            <a:ext cx="1947600" cy="3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670" name="Google Shape;670;p15"/>
          <p:cNvSpPr txBox="1"/>
          <p:nvPr>
            <p:ph idx="4" type="subTitle"/>
          </p:nvPr>
        </p:nvSpPr>
        <p:spPr>
          <a:xfrm>
            <a:off x="5468112" y="1938528"/>
            <a:ext cx="1947600" cy="7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671" name="Google Shape;671;p15"/>
          <p:cNvSpPr txBox="1"/>
          <p:nvPr>
            <p:ph idx="5" type="subTitle"/>
          </p:nvPr>
        </p:nvSpPr>
        <p:spPr>
          <a:xfrm>
            <a:off x="2825496" y="3200400"/>
            <a:ext cx="1945200" cy="3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672" name="Google Shape;672;p15"/>
          <p:cNvSpPr txBox="1"/>
          <p:nvPr>
            <p:ph idx="6" type="subTitle"/>
          </p:nvPr>
        </p:nvSpPr>
        <p:spPr>
          <a:xfrm>
            <a:off x="2825496" y="3593592"/>
            <a:ext cx="1945200" cy="7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673" name="Google Shape;673;p15"/>
          <p:cNvSpPr txBox="1"/>
          <p:nvPr>
            <p:ph idx="7" type="subTitle"/>
          </p:nvPr>
        </p:nvSpPr>
        <p:spPr>
          <a:xfrm>
            <a:off x="6464808" y="3200400"/>
            <a:ext cx="1993500" cy="3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674" name="Google Shape;674;p15"/>
          <p:cNvSpPr txBox="1"/>
          <p:nvPr>
            <p:ph idx="8" type="subTitle"/>
          </p:nvPr>
        </p:nvSpPr>
        <p:spPr>
          <a:xfrm>
            <a:off x="6464808" y="3593592"/>
            <a:ext cx="1993500" cy="7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cxnSp>
        <p:nvCxnSpPr>
          <p:cNvPr id="675" name="Google Shape;675;p15"/>
          <p:cNvCxnSpPr/>
          <p:nvPr/>
        </p:nvCxnSpPr>
        <p:spPr>
          <a:xfrm rot="10800000">
            <a:off x="8109000" y="501275"/>
            <a:ext cx="737700" cy="737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6" name="Google Shape;676;p15"/>
          <p:cNvCxnSpPr/>
          <p:nvPr/>
        </p:nvCxnSpPr>
        <p:spPr>
          <a:xfrm>
            <a:off x="582475" y="282188"/>
            <a:ext cx="1212900" cy="422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7" name="Google Shape;677;p15"/>
          <p:cNvCxnSpPr/>
          <p:nvPr/>
        </p:nvCxnSpPr>
        <p:spPr>
          <a:xfrm flipH="1" rot="10800000">
            <a:off x="0" y="274188"/>
            <a:ext cx="582600" cy="654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678" name="Google Shape;678;p15"/>
          <p:cNvGrpSpPr/>
          <p:nvPr/>
        </p:nvGrpSpPr>
        <p:grpSpPr>
          <a:xfrm flipH="1">
            <a:off x="423750" y="125363"/>
            <a:ext cx="292025" cy="292575"/>
            <a:chOff x="7353050" y="316275"/>
            <a:chExt cx="292025" cy="292575"/>
          </a:xfrm>
        </p:grpSpPr>
        <p:sp>
          <p:nvSpPr>
            <p:cNvPr id="679" name="Google Shape;679;p15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15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15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15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83" name="Google Shape;683;p15"/>
          <p:cNvGrpSpPr/>
          <p:nvPr/>
        </p:nvGrpSpPr>
        <p:grpSpPr>
          <a:xfrm>
            <a:off x="1638739" y="558163"/>
            <a:ext cx="293111" cy="293388"/>
            <a:chOff x="3164039" y="430875"/>
            <a:chExt cx="293111" cy="293388"/>
          </a:xfrm>
        </p:grpSpPr>
        <p:sp>
          <p:nvSpPr>
            <p:cNvPr id="684" name="Google Shape;684;p15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15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15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15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15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15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90" name="Google Shape;690;p15"/>
          <p:cNvGrpSpPr/>
          <p:nvPr/>
        </p:nvGrpSpPr>
        <p:grpSpPr>
          <a:xfrm>
            <a:off x="1591750" y="362600"/>
            <a:ext cx="175013" cy="27000"/>
            <a:chOff x="5662375" y="212375"/>
            <a:chExt cx="175013" cy="27000"/>
          </a:xfrm>
        </p:grpSpPr>
        <p:sp>
          <p:nvSpPr>
            <p:cNvPr id="691" name="Google Shape;691;p1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1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1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694" name="Google Shape;694;p15"/>
          <p:cNvCxnSpPr/>
          <p:nvPr/>
        </p:nvCxnSpPr>
        <p:spPr>
          <a:xfrm flipH="1">
            <a:off x="8151325" y="6875"/>
            <a:ext cx="1002600" cy="494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695" name="Google Shape;695;p15"/>
          <p:cNvGrpSpPr/>
          <p:nvPr/>
        </p:nvGrpSpPr>
        <p:grpSpPr>
          <a:xfrm>
            <a:off x="7823875" y="202375"/>
            <a:ext cx="581800" cy="582350"/>
            <a:chOff x="8064275" y="887850"/>
            <a:chExt cx="581800" cy="582350"/>
          </a:xfrm>
        </p:grpSpPr>
        <p:sp>
          <p:nvSpPr>
            <p:cNvPr id="696" name="Google Shape;696;p15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15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15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15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15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15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02" name="Google Shape;702;p15"/>
          <p:cNvGrpSpPr/>
          <p:nvPr/>
        </p:nvGrpSpPr>
        <p:grpSpPr>
          <a:xfrm flipH="1">
            <a:off x="8698650" y="1117488"/>
            <a:ext cx="292025" cy="292575"/>
            <a:chOff x="7353050" y="316275"/>
            <a:chExt cx="292025" cy="292575"/>
          </a:xfrm>
        </p:grpSpPr>
        <p:sp>
          <p:nvSpPr>
            <p:cNvPr id="703" name="Google Shape;703;p15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15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15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15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07" name="Google Shape;707;p15"/>
          <p:cNvGrpSpPr/>
          <p:nvPr/>
        </p:nvGrpSpPr>
        <p:grpSpPr>
          <a:xfrm>
            <a:off x="8678350" y="1581800"/>
            <a:ext cx="175013" cy="27000"/>
            <a:chOff x="5662375" y="212375"/>
            <a:chExt cx="175013" cy="27000"/>
          </a:xfrm>
        </p:grpSpPr>
        <p:sp>
          <p:nvSpPr>
            <p:cNvPr id="708" name="Google Shape;708;p1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1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1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 of text 2">
  <p:cSld name="CUSTOM_7"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2" name="Google Shape;712;p16"/>
          <p:cNvCxnSpPr/>
          <p:nvPr/>
        </p:nvCxnSpPr>
        <p:spPr>
          <a:xfrm>
            <a:off x="590450" y="4340600"/>
            <a:ext cx="670200" cy="423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13" name="Google Shape;713;p16"/>
          <p:cNvSpPr txBox="1"/>
          <p:nvPr>
            <p:ph type="title"/>
          </p:nvPr>
        </p:nvSpPr>
        <p:spPr>
          <a:xfrm>
            <a:off x="2208175" y="342775"/>
            <a:ext cx="472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14" name="Google Shape;714;p16"/>
          <p:cNvCxnSpPr/>
          <p:nvPr/>
        </p:nvCxnSpPr>
        <p:spPr>
          <a:xfrm flipH="1" rot="10800000">
            <a:off x="0" y="4332550"/>
            <a:ext cx="590700" cy="663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715" name="Google Shape;715;p16"/>
          <p:cNvGrpSpPr/>
          <p:nvPr/>
        </p:nvGrpSpPr>
        <p:grpSpPr>
          <a:xfrm flipH="1">
            <a:off x="431725" y="4183775"/>
            <a:ext cx="292025" cy="292575"/>
            <a:chOff x="7353050" y="316275"/>
            <a:chExt cx="292025" cy="292575"/>
          </a:xfrm>
        </p:grpSpPr>
        <p:sp>
          <p:nvSpPr>
            <p:cNvPr id="716" name="Google Shape;716;p16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16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16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16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20" name="Google Shape;720;p16"/>
          <p:cNvGrpSpPr/>
          <p:nvPr/>
        </p:nvGrpSpPr>
        <p:grpSpPr>
          <a:xfrm>
            <a:off x="1075789" y="4604675"/>
            <a:ext cx="293111" cy="293388"/>
            <a:chOff x="3164039" y="430875"/>
            <a:chExt cx="293111" cy="293388"/>
          </a:xfrm>
        </p:grpSpPr>
        <p:sp>
          <p:nvSpPr>
            <p:cNvPr id="721" name="Google Shape;721;p16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16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16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16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16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16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727" name="Google Shape;727;p16"/>
          <p:cNvCxnSpPr/>
          <p:nvPr/>
        </p:nvCxnSpPr>
        <p:spPr>
          <a:xfrm rot="10800000">
            <a:off x="7196975" y="295100"/>
            <a:ext cx="1157100" cy="542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28" name="Google Shape;728;p16"/>
          <p:cNvCxnSpPr/>
          <p:nvPr/>
        </p:nvCxnSpPr>
        <p:spPr>
          <a:xfrm flipH="1">
            <a:off x="8354075" y="-6625"/>
            <a:ext cx="791400" cy="836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729" name="Google Shape;729;p16"/>
          <p:cNvGrpSpPr/>
          <p:nvPr/>
        </p:nvGrpSpPr>
        <p:grpSpPr>
          <a:xfrm>
            <a:off x="8064275" y="526925"/>
            <a:ext cx="581800" cy="582350"/>
            <a:chOff x="8064275" y="887850"/>
            <a:chExt cx="581800" cy="582350"/>
          </a:xfrm>
        </p:grpSpPr>
        <p:sp>
          <p:nvSpPr>
            <p:cNvPr id="730" name="Google Shape;730;p16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16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16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16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16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16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36" name="Google Shape;736;p16"/>
          <p:cNvGrpSpPr/>
          <p:nvPr/>
        </p:nvGrpSpPr>
        <p:grpSpPr>
          <a:xfrm>
            <a:off x="7033875" y="170875"/>
            <a:ext cx="292025" cy="292575"/>
            <a:chOff x="7353050" y="316275"/>
            <a:chExt cx="292025" cy="292575"/>
          </a:xfrm>
        </p:grpSpPr>
        <p:sp>
          <p:nvSpPr>
            <p:cNvPr id="737" name="Google Shape;737;p16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16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16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16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41" name="Google Shape;741;p16"/>
          <p:cNvGrpSpPr/>
          <p:nvPr/>
        </p:nvGrpSpPr>
        <p:grpSpPr>
          <a:xfrm>
            <a:off x="8757950" y="229650"/>
            <a:ext cx="175000" cy="175000"/>
            <a:chOff x="8792300" y="321275"/>
            <a:chExt cx="175000" cy="175000"/>
          </a:xfrm>
        </p:grpSpPr>
        <p:sp>
          <p:nvSpPr>
            <p:cNvPr id="742" name="Google Shape;742;p16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16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16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16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46" name="Google Shape;746;p16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747" name="Google Shape;747;p16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16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16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50" name="Google Shape;750;p16"/>
          <p:cNvGrpSpPr/>
          <p:nvPr/>
        </p:nvGrpSpPr>
        <p:grpSpPr>
          <a:xfrm>
            <a:off x="7916350" y="1124600"/>
            <a:ext cx="175013" cy="27000"/>
            <a:chOff x="5662375" y="212375"/>
            <a:chExt cx="175013" cy="27000"/>
          </a:xfrm>
        </p:grpSpPr>
        <p:sp>
          <p:nvSpPr>
            <p:cNvPr id="751" name="Google Shape;751;p16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16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16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54" name="Google Shape;754;p16"/>
          <p:cNvSpPr txBox="1"/>
          <p:nvPr>
            <p:ph idx="1" type="subTitle"/>
          </p:nvPr>
        </p:nvSpPr>
        <p:spPr>
          <a:xfrm>
            <a:off x="6217920" y="1819656"/>
            <a:ext cx="16368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755" name="Google Shape;755;p16"/>
          <p:cNvSpPr txBox="1"/>
          <p:nvPr>
            <p:ph idx="2" type="subTitle"/>
          </p:nvPr>
        </p:nvSpPr>
        <p:spPr>
          <a:xfrm>
            <a:off x="3749040" y="1252728"/>
            <a:ext cx="16368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756" name="Google Shape;756;p16"/>
          <p:cNvSpPr txBox="1"/>
          <p:nvPr>
            <p:ph idx="3" type="subTitle"/>
          </p:nvPr>
        </p:nvSpPr>
        <p:spPr>
          <a:xfrm>
            <a:off x="1289304" y="1819656"/>
            <a:ext cx="16368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757" name="Google Shape;757;p16"/>
          <p:cNvSpPr txBox="1"/>
          <p:nvPr>
            <p:ph idx="4" type="subTitle"/>
          </p:nvPr>
        </p:nvSpPr>
        <p:spPr>
          <a:xfrm>
            <a:off x="6217920" y="2139696"/>
            <a:ext cx="1636800" cy="8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58" name="Google Shape;758;p16"/>
          <p:cNvSpPr txBox="1"/>
          <p:nvPr>
            <p:ph idx="5" type="subTitle"/>
          </p:nvPr>
        </p:nvSpPr>
        <p:spPr>
          <a:xfrm>
            <a:off x="3749040" y="1581912"/>
            <a:ext cx="1636800" cy="8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759" name="Google Shape;759;p16"/>
          <p:cNvSpPr txBox="1"/>
          <p:nvPr>
            <p:ph idx="6" type="subTitle"/>
          </p:nvPr>
        </p:nvSpPr>
        <p:spPr>
          <a:xfrm>
            <a:off x="1289304" y="2139696"/>
            <a:ext cx="1636800" cy="8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x columns of text">
  <p:cSld name="CUSTOM_8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7"/>
          <p:cNvSpPr txBox="1"/>
          <p:nvPr>
            <p:ph type="title"/>
          </p:nvPr>
        </p:nvSpPr>
        <p:spPr>
          <a:xfrm>
            <a:off x="3090672" y="338328"/>
            <a:ext cx="29628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2" name="Google Shape;762;p17"/>
          <p:cNvSpPr txBox="1"/>
          <p:nvPr>
            <p:ph idx="1" type="subTitle"/>
          </p:nvPr>
        </p:nvSpPr>
        <p:spPr>
          <a:xfrm>
            <a:off x="1522425" y="1588336"/>
            <a:ext cx="17649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763" name="Google Shape;763;p17"/>
          <p:cNvSpPr txBox="1"/>
          <p:nvPr>
            <p:ph idx="2" type="subTitle"/>
          </p:nvPr>
        </p:nvSpPr>
        <p:spPr>
          <a:xfrm>
            <a:off x="1522425" y="1928169"/>
            <a:ext cx="17649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764" name="Google Shape;764;p17"/>
          <p:cNvSpPr txBox="1"/>
          <p:nvPr>
            <p:ph idx="3" type="subTitle"/>
          </p:nvPr>
        </p:nvSpPr>
        <p:spPr>
          <a:xfrm>
            <a:off x="3689552" y="1588336"/>
            <a:ext cx="17649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765" name="Google Shape;765;p17"/>
          <p:cNvSpPr txBox="1"/>
          <p:nvPr>
            <p:ph idx="4" type="subTitle"/>
          </p:nvPr>
        </p:nvSpPr>
        <p:spPr>
          <a:xfrm>
            <a:off x="3689552" y="1928169"/>
            <a:ext cx="17649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766" name="Google Shape;766;p17"/>
          <p:cNvSpPr txBox="1"/>
          <p:nvPr>
            <p:ph idx="5" type="subTitle"/>
          </p:nvPr>
        </p:nvSpPr>
        <p:spPr>
          <a:xfrm>
            <a:off x="5856675" y="1588336"/>
            <a:ext cx="17649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767" name="Google Shape;767;p17"/>
          <p:cNvSpPr txBox="1"/>
          <p:nvPr>
            <p:ph idx="6" type="subTitle"/>
          </p:nvPr>
        </p:nvSpPr>
        <p:spPr>
          <a:xfrm>
            <a:off x="5856675" y="1928169"/>
            <a:ext cx="17649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768" name="Google Shape;768;p17"/>
          <p:cNvSpPr txBox="1"/>
          <p:nvPr>
            <p:ph idx="7" type="subTitle"/>
          </p:nvPr>
        </p:nvSpPr>
        <p:spPr>
          <a:xfrm>
            <a:off x="1522425" y="3215958"/>
            <a:ext cx="17649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769" name="Google Shape;769;p17"/>
          <p:cNvSpPr txBox="1"/>
          <p:nvPr>
            <p:ph idx="8" type="subTitle"/>
          </p:nvPr>
        </p:nvSpPr>
        <p:spPr>
          <a:xfrm>
            <a:off x="1522425" y="3556017"/>
            <a:ext cx="1764900" cy="6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770" name="Google Shape;770;p17"/>
          <p:cNvSpPr txBox="1"/>
          <p:nvPr>
            <p:ph idx="9" type="subTitle"/>
          </p:nvPr>
        </p:nvSpPr>
        <p:spPr>
          <a:xfrm>
            <a:off x="3597450" y="3215961"/>
            <a:ext cx="19491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771" name="Google Shape;771;p17"/>
          <p:cNvSpPr txBox="1"/>
          <p:nvPr>
            <p:ph idx="13" type="subTitle"/>
          </p:nvPr>
        </p:nvSpPr>
        <p:spPr>
          <a:xfrm>
            <a:off x="3597500" y="3556017"/>
            <a:ext cx="1949100" cy="6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772" name="Google Shape;772;p17"/>
          <p:cNvSpPr txBox="1"/>
          <p:nvPr>
            <p:ph idx="14" type="subTitle"/>
          </p:nvPr>
        </p:nvSpPr>
        <p:spPr>
          <a:xfrm>
            <a:off x="5856675" y="3215958"/>
            <a:ext cx="17649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773" name="Google Shape;773;p17"/>
          <p:cNvSpPr txBox="1"/>
          <p:nvPr>
            <p:ph idx="15" type="subTitle"/>
          </p:nvPr>
        </p:nvSpPr>
        <p:spPr>
          <a:xfrm>
            <a:off x="5856675" y="3556017"/>
            <a:ext cx="1764900" cy="6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cxnSp>
        <p:nvCxnSpPr>
          <p:cNvPr id="774" name="Google Shape;774;p17"/>
          <p:cNvCxnSpPr/>
          <p:nvPr/>
        </p:nvCxnSpPr>
        <p:spPr>
          <a:xfrm>
            <a:off x="2904283" y="4513075"/>
            <a:ext cx="1133100" cy="306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75" name="Google Shape;775;p17"/>
          <p:cNvCxnSpPr/>
          <p:nvPr/>
        </p:nvCxnSpPr>
        <p:spPr>
          <a:xfrm flipH="1" rot="10800000">
            <a:off x="1562083" y="4492325"/>
            <a:ext cx="1342200" cy="315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76" name="Google Shape;776;p17"/>
          <p:cNvCxnSpPr/>
          <p:nvPr/>
        </p:nvCxnSpPr>
        <p:spPr>
          <a:xfrm>
            <a:off x="259558" y="4408000"/>
            <a:ext cx="1332000" cy="392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77" name="Google Shape;777;p17"/>
          <p:cNvCxnSpPr/>
          <p:nvPr/>
        </p:nvCxnSpPr>
        <p:spPr>
          <a:xfrm>
            <a:off x="-6867" y="3993550"/>
            <a:ext cx="273900" cy="407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778" name="Google Shape;778;p17"/>
          <p:cNvGrpSpPr/>
          <p:nvPr/>
        </p:nvGrpSpPr>
        <p:grpSpPr>
          <a:xfrm flipH="1">
            <a:off x="1278333" y="4513075"/>
            <a:ext cx="581800" cy="582350"/>
            <a:chOff x="8064275" y="887850"/>
            <a:chExt cx="581800" cy="582350"/>
          </a:xfrm>
        </p:grpSpPr>
        <p:sp>
          <p:nvSpPr>
            <p:cNvPr id="779" name="Google Shape;779;p17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p17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Google Shape;781;p17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17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17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17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85" name="Google Shape;785;p17"/>
          <p:cNvGrpSpPr/>
          <p:nvPr/>
        </p:nvGrpSpPr>
        <p:grpSpPr>
          <a:xfrm flipH="1">
            <a:off x="2747608" y="4340463"/>
            <a:ext cx="292025" cy="292575"/>
            <a:chOff x="7353050" y="316275"/>
            <a:chExt cx="292025" cy="292575"/>
          </a:xfrm>
        </p:grpSpPr>
        <p:sp>
          <p:nvSpPr>
            <p:cNvPr id="786" name="Google Shape;786;p17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17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17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17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90" name="Google Shape;790;p17"/>
          <p:cNvGrpSpPr/>
          <p:nvPr/>
        </p:nvGrpSpPr>
        <p:grpSpPr>
          <a:xfrm flipH="1">
            <a:off x="171308" y="4315025"/>
            <a:ext cx="175000" cy="175000"/>
            <a:chOff x="8792300" y="321275"/>
            <a:chExt cx="175000" cy="175000"/>
          </a:xfrm>
        </p:grpSpPr>
        <p:sp>
          <p:nvSpPr>
            <p:cNvPr id="791" name="Google Shape;791;p17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17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17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17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95" name="Google Shape;795;p17"/>
          <p:cNvGrpSpPr/>
          <p:nvPr/>
        </p:nvGrpSpPr>
        <p:grpSpPr>
          <a:xfrm>
            <a:off x="3873197" y="4657550"/>
            <a:ext cx="293111" cy="293388"/>
            <a:chOff x="3164039" y="430875"/>
            <a:chExt cx="293111" cy="293388"/>
          </a:xfrm>
        </p:grpSpPr>
        <p:sp>
          <p:nvSpPr>
            <p:cNvPr id="796" name="Google Shape;796;p17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17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17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17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17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17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02" name="Google Shape;802;p17"/>
          <p:cNvGrpSpPr/>
          <p:nvPr/>
        </p:nvGrpSpPr>
        <p:grpSpPr>
          <a:xfrm flipH="1">
            <a:off x="242270" y="4142425"/>
            <a:ext cx="175013" cy="27000"/>
            <a:chOff x="5662375" y="212375"/>
            <a:chExt cx="175013" cy="27000"/>
          </a:xfrm>
        </p:grpSpPr>
        <p:sp>
          <p:nvSpPr>
            <p:cNvPr id="803" name="Google Shape;803;p1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1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1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806" name="Google Shape;806;p17"/>
          <p:cNvCxnSpPr/>
          <p:nvPr/>
        </p:nvCxnSpPr>
        <p:spPr>
          <a:xfrm rot="10800000">
            <a:off x="5995050" y="226600"/>
            <a:ext cx="1504500" cy="224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07" name="Google Shape;807;p17"/>
          <p:cNvCxnSpPr/>
          <p:nvPr/>
        </p:nvCxnSpPr>
        <p:spPr>
          <a:xfrm rot="10800000">
            <a:off x="7512925" y="457850"/>
            <a:ext cx="829500" cy="743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08" name="Google Shape;808;p17"/>
          <p:cNvCxnSpPr/>
          <p:nvPr/>
        </p:nvCxnSpPr>
        <p:spPr>
          <a:xfrm flipH="1">
            <a:off x="8348975" y="-6625"/>
            <a:ext cx="796500" cy="1188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809" name="Google Shape;809;p17"/>
          <p:cNvGrpSpPr/>
          <p:nvPr/>
        </p:nvGrpSpPr>
        <p:grpSpPr>
          <a:xfrm>
            <a:off x="8064275" y="1040250"/>
            <a:ext cx="581800" cy="582350"/>
            <a:chOff x="8064275" y="887850"/>
            <a:chExt cx="581800" cy="582350"/>
          </a:xfrm>
        </p:grpSpPr>
        <p:sp>
          <p:nvSpPr>
            <p:cNvPr id="810" name="Google Shape;810;p17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Google Shape;811;p17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17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17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17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17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16" name="Google Shape;816;p17"/>
          <p:cNvGrpSpPr/>
          <p:nvPr/>
        </p:nvGrpSpPr>
        <p:grpSpPr>
          <a:xfrm>
            <a:off x="7353050" y="316275"/>
            <a:ext cx="292025" cy="292575"/>
            <a:chOff x="7353050" y="316275"/>
            <a:chExt cx="292025" cy="292575"/>
          </a:xfrm>
        </p:grpSpPr>
        <p:sp>
          <p:nvSpPr>
            <p:cNvPr id="817" name="Google Shape;817;p17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17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17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17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21" name="Google Shape;821;p17"/>
          <p:cNvGrpSpPr/>
          <p:nvPr/>
        </p:nvGrpSpPr>
        <p:grpSpPr>
          <a:xfrm>
            <a:off x="8792300" y="321275"/>
            <a:ext cx="175000" cy="175000"/>
            <a:chOff x="8792300" y="321275"/>
            <a:chExt cx="175000" cy="175000"/>
          </a:xfrm>
        </p:grpSpPr>
        <p:sp>
          <p:nvSpPr>
            <p:cNvPr id="822" name="Google Shape;822;p17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17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17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17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26" name="Google Shape;826;p17"/>
          <p:cNvSpPr/>
          <p:nvPr/>
        </p:nvSpPr>
        <p:spPr>
          <a:xfrm>
            <a:off x="5829305" y="68707"/>
            <a:ext cx="288614" cy="288337"/>
          </a:xfrm>
          <a:custGeom>
            <a:rect b="b" l="l" r="r" t="t"/>
            <a:pathLst>
              <a:path extrusionOk="0" h="22893" w="22915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7" name="Google Shape;827;p17"/>
          <p:cNvSpPr/>
          <p:nvPr/>
        </p:nvSpPr>
        <p:spPr>
          <a:xfrm>
            <a:off x="5827050" y="66175"/>
            <a:ext cx="293111" cy="293388"/>
          </a:xfrm>
          <a:custGeom>
            <a:rect b="b" l="l" r="r" t="t"/>
            <a:pathLst>
              <a:path extrusionOk="0" h="23294" w="23272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8" name="Google Shape;828;p17"/>
          <p:cNvSpPr/>
          <p:nvPr/>
        </p:nvSpPr>
        <p:spPr>
          <a:xfrm>
            <a:off x="5865794" y="105209"/>
            <a:ext cx="215626" cy="215337"/>
          </a:xfrm>
          <a:custGeom>
            <a:rect b="b" l="l" r="r" t="t"/>
            <a:pathLst>
              <a:path extrusionOk="0" h="17097" w="1712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9" name="Google Shape;829;p17"/>
          <p:cNvSpPr/>
          <p:nvPr/>
        </p:nvSpPr>
        <p:spPr>
          <a:xfrm>
            <a:off x="5863552" y="102677"/>
            <a:ext cx="220123" cy="220400"/>
          </a:xfrm>
          <a:custGeom>
            <a:rect b="b" l="l" r="r" t="t"/>
            <a:pathLst>
              <a:path extrusionOk="0" h="17499" w="17477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0" name="Google Shape;830;p17"/>
          <p:cNvSpPr/>
          <p:nvPr/>
        </p:nvSpPr>
        <p:spPr>
          <a:xfrm>
            <a:off x="5905382" y="144784"/>
            <a:ext cx="136177" cy="136177"/>
          </a:xfrm>
          <a:custGeom>
            <a:rect b="b" l="l" r="r" t="t"/>
            <a:pathLst>
              <a:path extrusionOk="0" h="10812" w="10812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1" name="Google Shape;831;p17"/>
          <p:cNvSpPr/>
          <p:nvPr/>
        </p:nvSpPr>
        <p:spPr>
          <a:xfrm>
            <a:off x="5903140" y="142542"/>
            <a:ext cx="140951" cy="140674"/>
          </a:xfrm>
          <a:custGeom>
            <a:rect b="b" l="l" r="r" t="t"/>
            <a:pathLst>
              <a:path extrusionOk="0" h="11169" w="11191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32" name="Google Shape;832;p17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833" name="Google Shape;833;p1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1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1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36" name="Google Shape;836;p17"/>
          <p:cNvGrpSpPr/>
          <p:nvPr/>
        </p:nvGrpSpPr>
        <p:grpSpPr>
          <a:xfrm>
            <a:off x="8678350" y="1658000"/>
            <a:ext cx="175013" cy="27000"/>
            <a:chOff x="5662375" y="212375"/>
            <a:chExt cx="175013" cy="27000"/>
          </a:xfrm>
        </p:grpSpPr>
        <p:sp>
          <p:nvSpPr>
            <p:cNvPr id="837" name="Google Shape;837;p1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1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1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2">
  <p:cSld name="CUSTOM_10">
    <p:spTree>
      <p:nvGrpSpPr>
        <p:cNvPr id="840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p18"/>
          <p:cNvSpPr txBox="1"/>
          <p:nvPr>
            <p:ph type="title"/>
          </p:nvPr>
        </p:nvSpPr>
        <p:spPr>
          <a:xfrm>
            <a:off x="1271016" y="338328"/>
            <a:ext cx="66111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2" name="Google Shape;842;p18"/>
          <p:cNvSpPr txBox="1"/>
          <p:nvPr>
            <p:ph idx="1" type="subTitle"/>
          </p:nvPr>
        </p:nvSpPr>
        <p:spPr>
          <a:xfrm>
            <a:off x="4690875" y="1491351"/>
            <a:ext cx="3557100" cy="26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cxnSp>
        <p:nvCxnSpPr>
          <p:cNvPr id="843" name="Google Shape;843;p18"/>
          <p:cNvCxnSpPr/>
          <p:nvPr/>
        </p:nvCxnSpPr>
        <p:spPr>
          <a:xfrm rot="10800000">
            <a:off x="8109000" y="501275"/>
            <a:ext cx="737700" cy="737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44" name="Google Shape;844;p18"/>
          <p:cNvCxnSpPr/>
          <p:nvPr/>
        </p:nvCxnSpPr>
        <p:spPr>
          <a:xfrm>
            <a:off x="582475" y="282188"/>
            <a:ext cx="1212900" cy="422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45" name="Google Shape;845;p18"/>
          <p:cNvCxnSpPr/>
          <p:nvPr/>
        </p:nvCxnSpPr>
        <p:spPr>
          <a:xfrm flipH="1" rot="10800000">
            <a:off x="0" y="274188"/>
            <a:ext cx="582600" cy="654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846" name="Google Shape;846;p18"/>
          <p:cNvGrpSpPr/>
          <p:nvPr/>
        </p:nvGrpSpPr>
        <p:grpSpPr>
          <a:xfrm flipH="1">
            <a:off x="423750" y="125363"/>
            <a:ext cx="292025" cy="292575"/>
            <a:chOff x="7353050" y="316275"/>
            <a:chExt cx="292025" cy="292575"/>
          </a:xfrm>
        </p:grpSpPr>
        <p:sp>
          <p:nvSpPr>
            <p:cNvPr id="847" name="Google Shape;847;p18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p18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p18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18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51" name="Google Shape;851;p18"/>
          <p:cNvGrpSpPr/>
          <p:nvPr/>
        </p:nvGrpSpPr>
        <p:grpSpPr>
          <a:xfrm>
            <a:off x="1638739" y="558163"/>
            <a:ext cx="293111" cy="293388"/>
            <a:chOff x="3164039" y="430875"/>
            <a:chExt cx="293111" cy="293388"/>
          </a:xfrm>
        </p:grpSpPr>
        <p:sp>
          <p:nvSpPr>
            <p:cNvPr id="852" name="Google Shape;852;p18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18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p18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18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18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18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58" name="Google Shape;858;p18"/>
          <p:cNvGrpSpPr/>
          <p:nvPr/>
        </p:nvGrpSpPr>
        <p:grpSpPr>
          <a:xfrm>
            <a:off x="1591750" y="362600"/>
            <a:ext cx="175013" cy="27000"/>
            <a:chOff x="5662375" y="212375"/>
            <a:chExt cx="175013" cy="27000"/>
          </a:xfrm>
        </p:grpSpPr>
        <p:sp>
          <p:nvSpPr>
            <p:cNvPr id="859" name="Google Shape;859;p18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p18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" name="Google Shape;861;p18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862" name="Google Shape;862;p18"/>
          <p:cNvCxnSpPr/>
          <p:nvPr/>
        </p:nvCxnSpPr>
        <p:spPr>
          <a:xfrm flipH="1">
            <a:off x="8151325" y="6875"/>
            <a:ext cx="1002600" cy="494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863" name="Google Shape;863;p18"/>
          <p:cNvGrpSpPr/>
          <p:nvPr/>
        </p:nvGrpSpPr>
        <p:grpSpPr>
          <a:xfrm>
            <a:off x="7823875" y="202375"/>
            <a:ext cx="581800" cy="582350"/>
            <a:chOff x="8064275" y="887850"/>
            <a:chExt cx="581800" cy="582350"/>
          </a:xfrm>
        </p:grpSpPr>
        <p:sp>
          <p:nvSpPr>
            <p:cNvPr id="864" name="Google Shape;864;p18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18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18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18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18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18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70" name="Google Shape;870;p18"/>
          <p:cNvGrpSpPr/>
          <p:nvPr/>
        </p:nvGrpSpPr>
        <p:grpSpPr>
          <a:xfrm flipH="1">
            <a:off x="8698650" y="1117488"/>
            <a:ext cx="292025" cy="292575"/>
            <a:chOff x="7353050" y="316275"/>
            <a:chExt cx="292025" cy="292575"/>
          </a:xfrm>
        </p:grpSpPr>
        <p:sp>
          <p:nvSpPr>
            <p:cNvPr id="871" name="Google Shape;871;p18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" name="Google Shape;872;p18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" name="Google Shape;873;p18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" name="Google Shape;874;p18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75" name="Google Shape;875;p18"/>
          <p:cNvGrpSpPr/>
          <p:nvPr/>
        </p:nvGrpSpPr>
        <p:grpSpPr>
          <a:xfrm>
            <a:off x="8678350" y="1581800"/>
            <a:ext cx="175013" cy="27000"/>
            <a:chOff x="5662375" y="212375"/>
            <a:chExt cx="175013" cy="27000"/>
          </a:xfrm>
        </p:grpSpPr>
        <p:sp>
          <p:nvSpPr>
            <p:cNvPr id="876" name="Google Shape;876;p18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" name="Google Shape;877;p18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" name="Google Shape;878;p18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879" name="Google Shape;879;p18"/>
          <p:cNvCxnSpPr/>
          <p:nvPr/>
        </p:nvCxnSpPr>
        <p:spPr>
          <a:xfrm flipH="1">
            <a:off x="5101704" y="4513075"/>
            <a:ext cx="1133100" cy="30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80" name="Google Shape;880;p18"/>
          <p:cNvCxnSpPr/>
          <p:nvPr/>
        </p:nvCxnSpPr>
        <p:spPr>
          <a:xfrm rot="10800000">
            <a:off x="6234804" y="4492325"/>
            <a:ext cx="1342200" cy="315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81" name="Google Shape;881;p18"/>
          <p:cNvCxnSpPr/>
          <p:nvPr/>
        </p:nvCxnSpPr>
        <p:spPr>
          <a:xfrm flipH="1">
            <a:off x="7547529" y="4408000"/>
            <a:ext cx="1332000" cy="392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82" name="Google Shape;882;p18"/>
          <p:cNvCxnSpPr/>
          <p:nvPr/>
        </p:nvCxnSpPr>
        <p:spPr>
          <a:xfrm flipH="1">
            <a:off x="8872054" y="3993550"/>
            <a:ext cx="273900" cy="407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883" name="Google Shape;883;p18"/>
          <p:cNvGrpSpPr/>
          <p:nvPr/>
        </p:nvGrpSpPr>
        <p:grpSpPr>
          <a:xfrm>
            <a:off x="7278954" y="4513075"/>
            <a:ext cx="581800" cy="582350"/>
            <a:chOff x="8064275" y="887850"/>
            <a:chExt cx="581800" cy="582350"/>
          </a:xfrm>
        </p:grpSpPr>
        <p:sp>
          <p:nvSpPr>
            <p:cNvPr id="884" name="Google Shape;884;p18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" name="Google Shape;885;p18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" name="Google Shape;886;p18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" name="Google Shape;887;p18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" name="Google Shape;888;p18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" name="Google Shape;889;p18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0" name="Google Shape;890;p18"/>
          <p:cNvGrpSpPr/>
          <p:nvPr/>
        </p:nvGrpSpPr>
        <p:grpSpPr>
          <a:xfrm>
            <a:off x="6099454" y="4340463"/>
            <a:ext cx="292025" cy="292575"/>
            <a:chOff x="7353050" y="316275"/>
            <a:chExt cx="292025" cy="292575"/>
          </a:xfrm>
        </p:grpSpPr>
        <p:sp>
          <p:nvSpPr>
            <p:cNvPr id="891" name="Google Shape;891;p18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Google Shape;892;p18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p18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" name="Google Shape;894;p18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5" name="Google Shape;895;p18"/>
          <p:cNvGrpSpPr/>
          <p:nvPr/>
        </p:nvGrpSpPr>
        <p:grpSpPr>
          <a:xfrm>
            <a:off x="8792779" y="4315025"/>
            <a:ext cx="175000" cy="175000"/>
            <a:chOff x="8792300" y="321275"/>
            <a:chExt cx="175000" cy="175000"/>
          </a:xfrm>
        </p:grpSpPr>
        <p:sp>
          <p:nvSpPr>
            <p:cNvPr id="896" name="Google Shape;896;p18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" name="Google Shape;897;p18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" name="Google Shape;898;p18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" name="Google Shape;899;p18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00" name="Google Shape;900;p18"/>
          <p:cNvGrpSpPr/>
          <p:nvPr/>
        </p:nvGrpSpPr>
        <p:grpSpPr>
          <a:xfrm flipH="1">
            <a:off x="4972779" y="4657550"/>
            <a:ext cx="293111" cy="293388"/>
            <a:chOff x="3164039" y="430875"/>
            <a:chExt cx="293111" cy="293388"/>
          </a:xfrm>
        </p:grpSpPr>
        <p:sp>
          <p:nvSpPr>
            <p:cNvPr id="901" name="Google Shape;901;p18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Google Shape;902;p18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" name="Google Shape;903;p18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p18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18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" name="Google Shape;906;p18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07" name="Google Shape;907;p18"/>
          <p:cNvGrpSpPr/>
          <p:nvPr/>
        </p:nvGrpSpPr>
        <p:grpSpPr>
          <a:xfrm>
            <a:off x="8721804" y="4142425"/>
            <a:ext cx="175013" cy="27000"/>
            <a:chOff x="5662375" y="212375"/>
            <a:chExt cx="175013" cy="27000"/>
          </a:xfrm>
        </p:grpSpPr>
        <p:sp>
          <p:nvSpPr>
            <p:cNvPr id="908" name="Google Shape;908;p18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" name="Google Shape;909;p18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" name="Google Shape;910;p18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9">
    <p:spTree>
      <p:nvGrpSpPr>
        <p:cNvPr id="91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p19"/>
          <p:cNvSpPr txBox="1"/>
          <p:nvPr>
            <p:ph type="title"/>
          </p:nvPr>
        </p:nvSpPr>
        <p:spPr>
          <a:xfrm>
            <a:off x="2105425" y="384048"/>
            <a:ext cx="4937700" cy="107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4800"/>
            </a:lvl9pPr>
          </a:lstStyle>
          <a:p/>
        </p:txBody>
      </p:sp>
      <p:sp>
        <p:nvSpPr>
          <p:cNvPr id="913" name="Google Shape;913;p19"/>
          <p:cNvSpPr txBox="1"/>
          <p:nvPr>
            <p:ph idx="1" type="subTitle"/>
          </p:nvPr>
        </p:nvSpPr>
        <p:spPr>
          <a:xfrm>
            <a:off x="3017520" y="1709928"/>
            <a:ext cx="3099900" cy="14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6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914" name="Google Shape;914;p19"/>
          <p:cNvSpPr txBox="1"/>
          <p:nvPr/>
        </p:nvSpPr>
        <p:spPr>
          <a:xfrm>
            <a:off x="2489375" y="3664200"/>
            <a:ext cx="4161600" cy="7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1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CREDITS:</a:t>
            </a:r>
            <a:r>
              <a:rPr lang="es-419" sz="11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This presentation template was created by </a:t>
            </a:r>
            <a:r>
              <a:rPr lang="es-419" sz="1100">
                <a:solidFill>
                  <a:schemeClr val="accent1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s-419" sz="11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, including icons by </a:t>
            </a:r>
            <a:r>
              <a:rPr lang="es-419" sz="1100">
                <a:solidFill>
                  <a:schemeClr val="accent1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s-419" sz="11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, infographics &amp; images by </a:t>
            </a:r>
            <a:r>
              <a:rPr lang="es-419" sz="1100">
                <a:solidFill>
                  <a:schemeClr val="accent1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s-419" sz="11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and illustrations by </a:t>
            </a:r>
            <a:r>
              <a:rPr lang="es-419" sz="1100">
                <a:solidFill>
                  <a:schemeClr val="accent1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Stories</a:t>
            </a:r>
            <a:endParaRPr>
              <a:solidFill>
                <a:schemeClr val="dk2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cxnSp>
        <p:nvCxnSpPr>
          <p:cNvPr id="915" name="Google Shape;915;p19"/>
          <p:cNvCxnSpPr/>
          <p:nvPr/>
        </p:nvCxnSpPr>
        <p:spPr>
          <a:xfrm rot="5400000">
            <a:off x="7269708" y="3324550"/>
            <a:ext cx="1133100" cy="30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16" name="Google Shape;916;p19"/>
          <p:cNvCxnSpPr/>
          <p:nvPr/>
        </p:nvCxnSpPr>
        <p:spPr>
          <a:xfrm flipH="1" rot="-5400000">
            <a:off x="7181408" y="2082400"/>
            <a:ext cx="1342200" cy="315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17" name="Google Shape;917;p19"/>
          <p:cNvCxnSpPr/>
          <p:nvPr/>
        </p:nvCxnSpPr>
        <p:spPr>
          <a:xfrm rot="5400000">
            <a:off x="7232433" y="736375"/>
            <a:ext cx="1332000" cy="392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18" name="Google Shape;918;p19"/>
          <p:cNvCxnSpPr/>
          <p:nvPr/>
        </p:nvCxnSpPr>
        <p:spPr>
          <a:xfrm rot="5400000">
            <a:off x="8168433" y="-66600"/>
            <a:ext cx="273900" cy="407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919" name="Google Shape;919;p19"/>
          <p:cNvGrpSpPr/>
          <p:nvPr/>
        </p:nvGrpSpPr>
        <p:grpSpPr>
          <a:xfrm flipH="1" rot="5400000">
            <a:off x="7407333" y="1284925"/>
            <a:ext cx="581800" cy="582350"/>
            <a:chOff x="8064275" y="887850"/>
            <a:chExt cx="581800" cy="582350"/>
          </a:xfrm>
        </p:grpSpPr>
        <p:sp>
          <p:nvSpPr>
            <p:cNvPr id="920" name="Google Shape;920;p19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" name="Google Shape;921;p19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" name="Google Shape;922;p19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" name="Google Shape;923;p19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" name="Google Shape;924;p19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" name="Google Shape;925;p19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26" name="Google Shape;926;p19"/>
          <p:cNvGrpSpPr/>
          <p:nvPr/>
        </p:nvGrpSpPr>
        <p:grpSpPr>
          <a:xfrm flipH="1" rot="5400000">
            <a:off x="7869720" y="2754200"/>
            <a:ext cx="292025" cy="292575"/>
            <a:chOff x="7353050" y="316275"/>
            <a:chExt cx="292025" cy="292575"/>
          </a:xfrm>
        </p:grpSpPr>
        <p:sp>
          <p:nvSpPr>
            <p:cNvPr id="927" name="Google Shape;927;p19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" name="Google Shape;928;p19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" name="Google Shape;929;p19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" name="Google Shape;930;p19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31" name="Google Shape;931;p19"/>
          <p:cNvGrpSpPr/>
          <p:nvPr/>
        </p:nvGrpSpPr>
        <p:grpSpPr>
          <a:xfrm flipH="1" rot="5400000">
            <a:off x="8012458" y="178175"/>
            <a:ext cx="175000" cy="175000"/>
            <a:chOff x="8792300" y="321275"/>
            <a:chExt cx="175000" cy="175000"/>
          </a:xfrm>
        </p:grpSpPr>
        <p:sp>
          <p:nvSpPr>
            <p:cNvPr id="932" name="Google Shape;932;p19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" name="Google Shape;933;p19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" name="Google Shape;934;p19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" name="Google Shape;935;p19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36" name="Google Shape;936;p19"/>
          <p:cNvGrpSpPr/>
          <p:nvPr/>
        </p:nvGrpSpPr>
        <p:grpSpPr>
          <a:xfrm rot="5400000">
            <a:off x="7551683" y="3879926"/>
            <a:ext cx="293111" cy="293388"/>
            <a:chOff x="3164039" y="430875"/>
            <a:chExt cx="293111" cy="293388"/>
          </a:xfrm>
        </p:grpSpPr>
        <p:sp>
          <p:nvSpPr>
            <p:cNvPr id="937" name="Google Shape;937;p19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" name="Google Shape;938;p19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p19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" name="Google Shape;940;p19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" name="Google Shape;941;p19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" name="Google Shape;942;p19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43" name="Google Shape;943;p19"/>
          <p:cNvGrpSpPr/>
          <p:nvPr/>
        </p:nvGrpSpPr>
        <p:grpSpPr>
          <a:xfrm flipH="1" rot="5400000">
            <a:off x="8259052" y="323144"/>
            <a:ext cx="175013" cy="27000"/>
            <a:chOff x="5662375" y="212375"/>
            <a:chExt cx="175013" cy="27000"/>
          </a:xfrm>
        </p:grpSpPr>
        <p:sp>
          <p:nvSpPr>
            <p:cNvPr id="944" name="Google Shape;944;p1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" name="Google Shape;945;p1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" name="Google Shape;946;p1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947" name="Google Shape;947;p19"/>
          <p:cNvCxnSpPr/>
          <p:nvPr/>
        </p:nvCxnSpPr>
        <p:spPr>
          <a:xfrm flipH="1" rot="5400000">
            <a:off x="740850" y="2598325"/>
            <a:ext cx="1672500" cy="12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48" name="Google Shape;948;p19"/>
          <p:cNvCxnSpPr/>
          <p:nvPr/>
        </p:nvCxnSpPr>
        <p:spPr>
          <a:xfrm rot="-5400000">
            <a:off x="847100" y="3554000"/>
            <a:ext cx="829500" cy="74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49" name="Google Shape;949;p19"/>
          <p:cNvCxnSpPr/>
          <p:nvPr/>
        </p:nvCxnSpPr>
        <p:spPr>
          <a:xfrm flipH="1" rot="5400000">
            <a:off x="1105775" y="4151250"/>
            <a:ext cx="796500" cy="118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950" name="Google Shape;950;p19"/>
          <p:cNvGrpSpPr/>
          <p:nvPr/>
        </p:nvGrpSpPr>
        <p:grpSpPr>
          <a:xfrm rot="5400000">
            <a:off x="621475" y="4062025"/>
            <a:ext cx="581800" cy="582350"/>
            <a:chOff x="8064275" y="887850"/>
            <a:chExt cx="581800" cy="582350"/>
          </a:xfrm>
        </p:grpSpPr>
        <p:sp>
          <p:nvSpPr>
            <p:cNvPr id="951" name="Google Shape;951;p19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" name="Google Shape;952;p19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" name="Google Shape;953;p19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" name="Google Shape;954;p19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" name="Google Shape;955;p19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" name="Google Shape;956;p19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57" name="Google Shape;957;p19"/>
          <p:cNvGrpSpPr/>
          <p:nvPr/>
        </p:nvGrpSpPr>
        <p:grpSpPr>
          <a:xfrm rot="5400000">
            <a:off x="1482825" y="3350800"/>
            <a:ext cx="292025" cy="292575"/>
            <a:chOff x="7353050" y="316275"/>
            <a:chExt cx="292025" cy="292575"/>
          </a:xfrm>
        </p:grpSpPr>
        <p:sp>
          <p:nvSpPr>
            <p:cNvPr id="958" name="Google Shape;958;p19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" name="Google Shape;959;p19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" name="Google Shape;960;p19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" name="Google Shape;961;p19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62" name="Google Shape;962;p19"/>
          <p:cNvGrpSpPr/>
          <p:nvPr/>
        </p:nvGrpSpPr>
        <p:grpSpPr>
          <a:xfrm rot="5400000">
            <a:off x="1595125" y="4790325"/>
            <a:ext cx="175000" cy="175000"/>
            <a:chOff x="8792300" y="321275"/>
            <a:chExt cx="175000" cy="175000"/>
          </a:xfrm>
        </p:grpSpPr>
        <p:sp>
          <p:nvSpPr>
            <p:cNvPr id="963" name="Google Shape;963;p19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" name="Google Shape;964;p19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" name="Google Shape;965;p19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" name="Google Shape;966;p19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67" name="Google Shape;967;p19"/>
          <p:cNvSpPr/>
          <p:nvPr/>
        </p:nvSpPr>
        <p:spPr>
          <a:xfrm rot="5400000">
            <a:off x="1377117" y="1688743"/>
            <a:ext cx="288614" cy="288337"/>
          </a:xfrm>
          <a:custGeom>
            <a:rect b="b" l="l" r="r" t="t"/>
            <a:pathLst>
              <a:path extrusionOk="0" h="22893" w="22915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8" name="Google Shape;968;p19"/>
          <p:cNvSpPr/>
          <p:nvPr/>
        </p:nvSpPr>
        <p:spPr>
          <a:xfrm rot="5400000">
            <a:off x="1374876" y="1686211"/>
            <a:ext cx="293111" cy="293388"/>
          </a:xfrm>
          <a:custGeom>
            <a:rect b="b" l="l" r="r" t="t"/>
            <a:pathLst>
              <a:path extrusionOk="0" h="23294" w="23272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9" name="Google Shape;969;p19"/>
          <p:cNvSpPr/>
          <p:nvPr/>
        </p:nvSpPr>
        <p:spPr>
          <a:xfrm rot="5400000">
            <a:off x="1413610" y="1725239"/>
            <a:ext cx="215626" cy="215337"/>
          </a:xfrm>
          <a:custGeom>
            <a:rect b="b" l="l" r="r" t="t"/>
            <a:pathLst>
              <a:path extrusionOk="0" h="17097" w="1712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0" name="Google Shape;970;p19"/>
          <p:cNvSpPr/>
          <p:nvPr/>
        </p:nvSpPr>
        <p:spPr>
          <a:xfrm rot="5400000">
            <a:off x="1411362" y="1722714"/>
            <a:ext cx="220123" cy="220400"/>
          </a:xfrm>
          <a:custGeom>
            <a:rect b="b" l="l" r="r" t="t"/>
            <a:pathLst>
              <a:path extrusionOk="0" h="17499" w="17477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1" name="Google Shape;971;p19"/>
          <p:cNvSpPr/>
          <p:nvPr/>
        </p:nvSpPr>
        <p:spPr>
          <a:xfrm rot="5400000">
            <a:off x="1453339" y="1764682"/>
            <a:ext cx="136177" cy="136177"/>
          </a:xfrm>
          <a:custGeom>
            <a:rect b="b" l="l" r="r" t="t"/>
            <a:pathLst>
              <a:path extrusionOk="0" h="10812" w="10812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2" name="Google Shape;972;p19"/>
          <p:cNvSpPr/>
          <p:nvPr/>
        </p:nvSpPr>
        <p:spPr>
          <a:xfrm rot="5400000">
            <a:off x="1450946" y="1762579"/>
            <a:ext cx="140951" cy="140674"/>
          </a:xfrm>
          <a:custGeom>
            <a:rect b="b" l="l" r="r" t="t"/>
            <a:pathLst>
              <a:path extrusionOk="0" h="11169" w="11191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73" name="Google Shape;973;p19"/>
          <p:cNvGrpSpPr/>
          <p:nvPr/>
        </p:nvGrpSpPr>
        <p:grpSpPr>
          <a:xfrm rot="5400000">
            <a:off x="1701119" y="1515381"/>
            <a:ext cx="175013" cy="27000"/>
            <a:chOff x="5662375" y="212375"/>
            <a:chExt cx="175013" cy="27000"/>
          </a:xfrm>
        </p:grpSpPr>
        <p:sp>
          <p:nvSpPr>
            <p:cNvPr id="974" name="Google Shape;974;p1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" name="Google Shape;975;p1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" name="Google Shape;976;p1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77" name="Google Shape;977;p19"/>
          <p:cNvGrpSpPr/>
          <p:nvPr/>
        </p:nvGrpSpPr>
        <p:grpSpPr>
          <a:xfrm rot="5400000">
            <a:off x="1819519" y="4562081"/>
            <a:ext cx="175013" cy="27000"/>
            <a:chOff x="5662375" y="212375"/>
            <a:chExt cx="175013" cy="27000"/>
          </a:xfrm>
        </p:grpSpPr>
        <p:sp>
          <p:nvSpPr>
            <p:cNvPr id="978" name="Google Shape;978;p1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" name="Google Shape;979;p1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" name="Google Shape;980;p1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81" name="Google Shape;981;p19"/>
          <p:cNvGrpSpPr/>
          <p:nvPr/>
        </p:nvGrpSpPr>
        <p:grpSpPr>
          <a:xfrm rot="5400000">
            <a:off x="408594" y="4140781"/>
            <a:ext cx="175013" cy="27000"/>
            <a:chOff x="5662375" y="212375"/>
            <a:chExt cx="175013" cy="27000"/>
          </a:xfrm>
        </p:grpSpPr>
        <p:sp>
          <p:nvSpPr>
            <p:cNvPr id="982" name="Google Shape;982;p1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" name="Google Shape;983;p1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" name="Google Shape;984;p1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ighlighted numbers">
  <p:cSld name="CUSTOM_11">
    <p:spTree>
      <p:nvGrpSpPr>
        <p:cNvPr id="985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Google Shape;986;p20"/>
          <p:cNvSpPr txBox="1"/>
          <p:nvPr>
            <p:ph hasCustomPrompt="1" type="title"/>
          </p:nvPr>
        </p:nvSpPr>
        <p:spPr>
          <a:xfrm>
            <a:off x="2825496" y="704088"/>
            <a:ext cx="3483900" cy="56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87" name="Google Shape;987;p20"/>
          <p:cNvSpPr txBox="1"/>
          <p:nvPr>
            <p:ph idx="1" type="subTitle"/>
          </p:nvPr>
        </p:nvSpPr>
        <p:spPr>
          <a:xfrm>
            <a:off x="2825496" y="1225296"/>
            <a:ext cx="34839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988" name="Google Shape;988;p20"/>
          <p:cNvSpPr txBox="1"/>
          <p:nvPr>
            <p:ph hasCustomPrompt="1" idx="2" type="title"/>
          </p:nvPr>
        </p:nvSpPr>
        <p:spPr>
          <a:xfrm>
            <a:off x="2825496" y="2185416"/>
            <a:ext cx="3483900" cy="56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89" name="Google Shape;989;p20"/>
          <p:cNvSpPr txBox="1"/>
          <p:nvPr>
            <p:ph idx="3" type="subTitle"/>
          </p:nvPr>
        </p:nvSpPr>
        <p:spPr>
          <a:xfrm>
            <a:off x="2825496" y="2697480"/>
            <a:ext cx="34839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990" name="Google Shape;990;p20"/>
          <p:cNvSpPr txBox="1"/>
          <p:nvPr>
            <p:ph hasCustomPrompt="1" idx="4" type="title"/>
          </p:nvPr>
        </p:nvSpPr>
        <p:spPr>
          <a:xfrm>
            <a:off x="2825496" y="3648456"/>
            <a:ext cx="3483900" cy="56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91" name="Google Shape;991;p20"/>
          <p:cNvSpPr txBox="1"/>
          <p:nvPr>
            <p:ph idx="5" type="subTitle"/>
          </p:nvPr>
        </p:nvSpPr>
        <p:spPr>
          <a:xfrm>
            <a:off x="2834640" y="4169664"/>
            <a:ext cx="34839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cxnSp>
        <p:nvCxnSpPr>
          <p:cNvPr id="992" name="Google Shape;992;p20"/>
          <p:cNvCxnSpPr/>
          <p:nvPr/>
        </p:nvCxnSpPr>
        <p:spPr>
          <a:xfrm rot="5400000">
            <a:off x="7269708" y="3324550"/>
            <a:ext cx="1133100" cy="30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93" name="Google Shape;993;p20"/>
          <p:cNvCxnSpPr/>
          <p:nvPr/>
        </p:nvCxnSpPr>
        <p:spPr>
          <a:xfrm flipH="1" rot="-5400000">
            <a:off x="7181408" y="2082400"/>
            <a:ext cx="1342200" cy="315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94" name="Google Shape;994;p20"/>
          <p:cNvCxnSpPr/>
          <p:nvPr/>
        </p:nvCxnSpPr>
        <p:spPr>
          <a:xfrm rot="5400000">
            <a:off x="7232433" y="736375"/>
            <a:ext cx="1332000" cy="392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95" name="Google Shape;995;p20"/>
          <p:cNvCxnSpPr/>
          <p:nvPr/>
        </p:nvCxnSpPr>
        <p:spPr>
          <a:xfrm rot="5400000">
            <a:off x="8168433" y="-66600"/>
            <a:ext cx="273900" cy="407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996" name="Google Shape;996;p20"/>
          <p:cNvGrpSpPr/>
          <p:nvPr/>
        </p:nvGrpSpPr>
        <p:grpSpPr>
          <a:xfrm flipH="1" rot="5400000">
            <a:off x="7407333" y="1284925"/>
            <a:ext cx="581800" cy="582350"/>
            <a:chOff x="8064275" y="887850"/>
            <a:chExt cx="581800" cy="582350"/>
          </a:xfrm>
        </p:grpSpPr>
        <p:sp>
          <p:nvSpPr>
            <p:cNvPr id="997" name="Google Shape;997;p20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" name="Google Shape;998;p20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" name="Google Shape;999;p20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" name="Google Shape;1000;p20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" name="Google Shape;1001;p20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" name="Google Shape;1002;p20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03" name="Google Shape;1003;p20"/>
          <p:cNvGrpSpPr/>
          <p:nvPr/>
        </p:nvGrpSpPr>
        <p:grpSpPr>
          <a:xfrm flipH="1" rot="5400000">
            <a:off x="7869720" y="2754200"/>
            <a:ext cx="292025" cy="292575"/>
            <a:chOff x="7353050" y="316275"/>
            <a:chExt cx="292025" cy="292575"/>
          </a:xfrm>
        </p:grpSpPr>
        <p:sp>
          <p:nvSpPr>
            <p:cNvPr id="1004" name="Google Shape;1004;p20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" name="Google Shape;1005;p20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" name="Google Shape;1006;p20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" name="Google Shape;1007;p20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08" name="Google Shape;1008;p20"/>
          <p:cNvGrpSpPr/>
          <p:nvPr/>
        </p:nvGrpSpPr>
        <p:grpSpPr>
          <a:xfrm flipH="1" rot="5400000">
            <a:off x="8012458" y="178175"/>
            <a:ext cx="175000" cy="175000"/>
            <a:chOff x="8792300" y="321275"/>
            <a:chExt cx="175000" cy="175000"/>
          </a:xfrm>
        </p:grpSpPr>
        <p:sp>
          <p:nvSpPr>
            <p:cNvPr id="1009" name="Google Shape;1009;p20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" name="Google Shape;1010;p20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" name="Google Shape;1011;p20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" name="Google Shape;1012;p20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13" name="Google Shape;1013;p20"/>
          <p:cNvGrpSpPr/>
          <p:nvPr/>
        </p:nvGrpSpPr>
        <p:grpSpPr>
          <a:xfrm rot="5400000">
            <a:off x="7551683" y="3879926"/>
            <a:ext cx="293111" cy="293388"/>
            <a:chOff x="3164039" y="430875"/>
            <a:chExt cx="293111" cy="293388"/>
          </a:xfrm>
        </p:grpSpPr>
        <p:sp>
          <p:nvSpPr>
            <p:cNvPr id="1014" name="Google Shape;1014;p20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" name="Google Shape;1015;p20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" name="Google Shape;1016;p20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" name="Google Shape;1017;p20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" name="Google Shape;1018;p20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" name="Google Shape;1019;p20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20" name="Google Shape;1020;p20"/>
          <p:cNvGrpSpPr/>
          <p:nvPr/>
        </p:nvGrpSpPr>
        <p:grpSpPr>
          <a:xfrm flipH="1" rot="5400000">
            <a:off x="8259052" y="323144"/>
            <a:ext cx="175013" cy="27000"/>
            <a:chOff x="5662375" y="212375"/>
            <a:chExt cx="175013" cy="27000"/>
          </a:xfrm>
        </p:grpSpPr>
        <p:sp>
          <p:nvSpPr>
            <p:cNvPr id="1021" name="Google Shape;1021;p2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" name="Google Shape;1022;p2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" name="Google Shape;1023;p2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024" name="Google Shape;1024;p20"/>
          <p:cNvCxnSpPr/>
          <p:nvPr/>
        </p:nvCxnSpPr>
        <p:spPr>
          <a:xfrm flipH="1" rot="5400000">
            <a:off x="740850" y="2598325"/>
            <a:ext cx="1672500" cy="12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25" name="Google Shape;1025;p20"/>
          <p:cNvCxnSpPr/>
          <p:nvPr/>
        </p:nvCxnSpPr>
        <p:spPr>
          <a:xfrm rot="-5400000">
            <a:off x="847100" y="3554000"/>
            <a:ext cx="829500" cy="74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26" name="Google Shape;1026;p20"/>
          <p:cNvCxnSpPr/>
          <p:nvPr/>
        </p:nvCxnSpPr>
        <p:spPr>
          <a:xfrm flipH="1" rot="5400000">
            <a:off x="1105775" y="4151250"/>
            <a:ext cx="796500" cy="118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027" name="Google Shape;1027;p20"/>
          <p:cNvGrpSpPr/>
          <p:nvPr/>
        </p:nvGrpSpPr>
        <p:grpSpPr>
          <a:xfrm rot="5400000">
            <a:off x="621475" y="4062025"/>
            <a:ext cx="581800" cy="582350"/>
            <a:chOff x="8064275" y="887850"/>
            <a:chExt cx="581800" cy="582350"/>
          </a:xfrm>
        </p:grpSpPr>
        <p:sp>
          <p:nvSpPr>
            <p:cNvPr id="1028" name="Google Shape;1028;p20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" name="Google Shape;1029;p20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" name="Google Shape;1030;p20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" name="Google Shape;1031;p20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" name="Google Shape;1032;p20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" name="Google Shape;1033;p20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4" name="Google Shape;1034;p20"/>
          <p:cNvGrpSpPr/>
          <p:nvPr/>
        </p:nvGrpSpPr>
        <p:grpSpPr>
          <a:xfrm rot="5400000">
            <a:off x="1482825" y="3350800"/>
            <a:ext cx="292025" cy="292575"/>
            <a:chOff x="7353050" y="316275"/>
            <a:chExt cx="292025" cy="292575"/>
          </a:xfrm>
        </p:grpSpPr>
        <p:sp>
          <p:nvSpPr>
            <p:cNvPr id="1035" name="Google Shape;1035;p20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" name="Google Shape;1036;p20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" name="Google Shape;1037;p20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" name="Google Shape;1038;p20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9" name="Google Shape;1039;p20"/>
          <p:cNvGrpSpPr/>
          <p:nvPr/>
        </p:nvGrpSpPr>
        <p:grpSpPr>
          <a:xfrm rot="5400000">
            <a:off x="1595125" y="4790325"/>
            <a:ext cx="175000" cy="175000"/>
            <a:chOff x="8792300" y="321275"/>
            <a:chExt cx="175000" cy="175000"/>
          </a:xfrm>
        </p:grpSpPr>
        <p:sp>
          <p:nvSpPr>
            <p:cNvPr id="1040" name="Google Shape;1040;p20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" name="Google Shape;1041;p20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" name="Google Shape;1042;p20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" name="Google Shape;1043;p20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44" name="Google Shape;1044;p20"/>
          <p:cNvSpPr/>
          <p:nvPr/>
        </p:nvSpPr>
        <p:spPr>
          <a:xfrm rot="5400000">
            <a:off x="1377117" y="1688743"/>
            <a:ext cx="288614" cy="288337"/>
          </a:xfrm>
          <a:custGeom>
            <a:rect b="b" l="l" r="r" t="t"/>
            <a:pathLst>
              <a:path extrusionOk="0" h="22893" w="22915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5" name="Google Shape;1045;p20"/>
          <p:cNvSpPr/>
          <p:nvPr/>
        </p:nvSpPr>
        <p:spPr>
          <a:xfrm rot="5400000">
            <a:off x="1374876" y="1686211"/>
            <a:ext cx="293111" cy="293388"/>
          </a:xfrm>
          <a:custGeom>
            <a:rect b="b" l="l" r="r" t="t"/>
            <a:pathLst>
              <a:path extrusionOk="0" h="23294" w="23272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6" name="Google Shape;1046;p20"/>
          <p:cNvSpPr/>
          <p:nvPr/>
        </p:nvSpPr>
        <p:spPr>
          <a:xfrm rot="5400000">
            <a:off x="1413610" y="1725239"/>
            <a:ext cx="215626" cy="215337"/>
          </a:xfrm>
          <a:custGeom>
            <a:rect b="b" l="l" r="r" t="t"/>
            <a:pathLst>
              <a:path extrusionOk="0" h="17097" w="1712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7" name="Google Shape;1047;p20"/>
          <p:cNvSpPr/>
          <p:nvPr/>
        </p:nvSpPr>
        <p:spPr>
          <a:xfrm rot="5400000">
            <a:off x="1411362" y="1722714"/>
            <a:ext cx="220123" cy="220400"/>
          </a:xfrm>
          <a:custGeom>
            <a:rect b="b" l="l" r="r" t="t"/>
            <a:pathLst>
              <a:path extrusionOk="0" h="17499" w="17477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8" name="Google Shape;1048;p20"/>
          <p:cNvSpPr/>
          <p:nvPr/>
        </p:nvSpPr>
        <p:spPr>
          <a:xfrm rot="5400000">
            <a:off x="1453339" y="1764682"/>
            <a:ext cx="136177" cy="136177"/>
          </a:xfrm>
          <a:custGeom>
            <a:rect b="b" l="l" r="r" t="t"/>
            <a:pathLst>
              <a:path extrusionOk="0" h="10812" w="10812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9" name="Google Shape;1049;p20"/>
          <p:cNvSpPr/>
          <p:nvPr/>
        </p:nvSpPr>
        <p:spPr>
          <a:xfrm rot="5400000">
            <a:off x="1450946" y="1762579"/>
            <a:ext cx="140951" cy="140674"/>
          </a:xfrm>
          <a:custGeom>
            <a:rect b="b" l="l" r="r" t="t"/>
            <a:pathLst>
              <a:path extrusionOk="0" h="11169" w="11191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50" name="Google Shape;1050;p20"/>
          <p:cNvGrpSpPr/>
          <p:nvPr/>
        </p:nvGrpSpPr>
        <p:grpSpPr>
          <a:xfrm rot="5400000">
            <a:off x="1701119" y="1515381"/>
            <a:ext cx="175013" cy="27000"/>
            <a:chOff x="5662375" y="212375"/>
            <a:chExt cx="175013" cy="27000"/>
          </a:xfrm>
        </p:grpSpPr>
        <p:sp>
          <p:nvSpPr>
            <p:cNvPr id="1051" name="Google Shape;1051;p2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" name="Google Shape;1052;p2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" name="Google Shape;1053;p2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54" name="Google Shape;1054;p20"/>
          <p:cNvGrpSpPr/>
          <p:nvPr/>
        </p:nvGrpSpPr>
        <p:grpSpPr>
          <a:xfrm rot="5400000">
            <a:off x="1819519" y="4562081"/>
            <a:ext cx="175013" cy="27000"/>
            <a:chOff x="5662375" y="212375"/>
            <a:chExt cx="175013" cy="27000"/>
          </a:xfrm>
        </p:grpSpPr>
        <p:sp>
          <p:nvSpPr>
            <p:cNvPr id="1055" name="Google Shape;1055;p2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" name="Google Shape;1056;p2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" name="Google Shape;1057;p2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58" name="Google Shape;1058;p20"/>
          <p:cNvGrpSpPr/>
          <p:nvPr/>
        </p:nvGrpSpPr>
        <p:grpSpPr>
          <a:xfrm rot="5400000">
            <a:off x="408594" y="4140781"/>
            <a:ext cx="175013" cy="27000"/>
            <a:chOff x="5662375" y="212375"/>
            <a:chExt cx="175013" cy="27000"/>
          </a:xfrm>
        </p:grpSpPr>
        <p:sp>
          <p:nvSpPr>
            <p:cNvPr id="1059" name="Google Shape;1059;p2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" name="Google Shape;1060;p2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" name="Google Shape;1061;p2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3"/>
          <p:cNvGrpSpPr/>
          <p:nvPr/>
        </p:nvGrpSpPr>
        <p:grpSpPr>
          <a:xfrm>
            <a:off x="2132649" y="713253"/>
            <a:ext cx="4878702" cy="3717004"/>
            <a:chOff x="399425" y="238125"/>
            <a:chExt cx="6810025" cy="5187000"/>
          </a:xfrm>
        </p:grpSpPr>
        <p:sp>
          <p:nvSpPr>
            <p:cNvPr id="45" name="Google Shape;45;p3"/>
            <p:cNvSpPr/>
            <p:nvPr/>
          </p:nvSpPr>
          <p:spPr>
            <a:xfrm>
              <a:off x="399425" y="238325"/>
              <a:ext cx="6810025" cy="5186100"/>
            </a:xfrm>
            <a:custGeom>
              <a:rect b="b" l="l" r="r" t="t"/>
              <a:pathLst>
                <a:path extrusionOk="0" h="207444" w="272401">
                  <a:moveTo>
                    <a:pt x="143525" y="0"/>
                  </a:moveTo>
                  <a:cubicBezTo>
                    <a:pt x="130816" y="0"/>
                    <a:pt x="118065" y="708"/>
                    <a:pt x="105367" y="1397"/>
                  </a:cubicBezTo>
                  <a:cubicBezTo>
                    <a:pt x="85699" y="2506"/>
                    <a:pt x="65661" y="3689"/>
                    <a:pt x="47175" y="10640"/>
                  </a:cubicBezTo>
                  <a:cubicBezTo>
                    <a:pt x="28764" y="17590"/>
                    <a:pt x="11832" y="31343"/>
                    <a:pt x="5990" y="50198"/>
                  </a:cubicBezTo>
                  <a:cubicBezTo>
                    <a:pt x="1" y="69867"/>
                    <a:pt x="6877" y="90940"/>
                    <a:pt x="13680" y="110387"/>
                  </a:cubicBezTo>
                  <a:cubicBezTo>
                    <a:pt x="22479" y="135305"/>
                    <a:pt x="31870" y="161332"/>
                    <a:pt x="51390" y="179152"/>
                  </a:cubicBezTo>
                  <a:cubicBezTo>
                    <a:pt x="67098" y="193557"/>
                    <a:pt x="97572" y="207444"/>
                    <a:pt x="121591" y="207444"/>
                  </a:cubicBezTo>
                  <a:cubicBezTo>
                    <a:pt x="124820" y="207444"/>
                    <a:pt x="127933" y="207193"/>
                    <a:pt x="130877" y="206658"/>
                  </a:cubicBezTo>
                  <a:cubicBezTo>
                    <a:pt x="145739" y="204070"/>
                    <a:pt x="159714" y="191205"/>
                    <a:pt x="171840" y="182923"/>
                  </a:cubicBezTo>
                  <a:cubicBezTo>
                    <a:pt x="188625" y="171314"/>
                    <a:pt x="205484" y="159705"/>
                    <a:pt x="222268" y="148097"/>
                  </a:cubicBezTo>
                  <a:cubicBezTo>
                    <a:pt x="236909" y="138041"/>
                    <a:pt x="252067" y="127319"/>
                    <a:pt x="260348" y="111644"/>
                  </a:cubicBezTo>
                  <a:cubicBezTo>
                    <a:pt x="272400" y="88722"/>
                    <a:pt x="266411" y="59071"/>
                    <a:pt x="249996" y="39033"/>
                  </a:cubicBezTo>
                  <a:cubicBezTo>
                    <a:pt x="233507" y="18995"/>
                    <a:pt x="208367" y="7756"/>
                    <a:pt x="182858" y="3098"/>
                  </a:cubicBezTo>
                  <a:cubicBezTo>
                    <a:pt x="169864" y="762"/>
                    <a:pt x="156717" y="0"/>
                    <a:pt x="1435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491875" y="238125"/>
              <a:ext cx="6575225" cy="5187000"/>
            </a:xfrm>
            <a:custGeom>
              <a:rect b="b" l="l" r="r" t="t"/>
              <a:pathLst>
                <a:path extrusionOk="0" h="207480" w="263009">
                  <a:moveTo>
                    <a:pt x="139601" y="0"/>
                  </a:moveTo>
                  <a:cubicBezTo>
                    <a:pt x="126957" y="0"/>
                    <a:pt x="114313" y="739"/>
                    <a:pt x="101669" y="1405"/>
                  </a:cubicBezTo>
                  <a:cubicBezTo>
                    <a:pt x="82001" y="2514"/>
                    <a:pt x="61963" y="3697"/>
                    <a:pt x="43477" y="10648"/>
                  </a:cubicBezTo>
                  <a:cubicBezTo>
                    <a:pt x="25066" y="17598"/>
                    <a:pt x="8134" y="31351"/>
                    <a:pt x="2292" y="50206"/>
                  </a:cubicBezTo>
                  <a:cubicBezTo>
                    <a:pt x="665" y="55530"/>
                    <a:pt x="0" y="60928"/>
                    <a:pt x="0" y="66399"/>
                  </a:cubicBezTo>
                  <a:cubicBezTo>
                    <a:pt x="0" y="81114"/>
                    <a:pt x="5028" y="96198"/>
                    <a:pt x="9982" y="110395"/>
                  </a:cubicBezTo>
                  <a:cubicBezTo>
                    <a:pt x="18781" y="135313"/>
                    <a:pt x="28172" y="161340"/>
                    <a:pt x="47692" y="179160"/>
                  </a:cubicBezTo>
                  <a:cubicBezTo>
                    <a:pt x="63442" y="193579"/>
                    <a:pt x="93979" y="207480"/>
                    <a:pt x="118010" y="207480"/>
                  </a:cubicBezTo>
                  <a:cubicBezTo>
                    <a:pt x="121190" y="207480"/>
                    <a:pt x="124221" y="207258"/>
                    <a:pt x="127179" y="206666"/>
                  </a:cubicBezTo>
                  <a:cubicBezTo>
                    <a:pt x="142041" y="204078"/>
                    <a:pt x="156016" y="191213"/>
                    <a:pt x="168142" y="182931"/>
                  </a:cubicBezTo>
                  <a:cubicBezTo>
                    <a:pt x="184927" y="171322"/>
                    <a:pt x="201786" y="159713"/>
                    <a:pt x="218570" y="148105"/>
                  </a:cubicBezTo>
                  <a:cubicBezTo>
                    <a:pt x="233211" y="138049"/>
                    <a:pt x="248369" y="127327"/>
                    <a:pt x="256650" y="111652"/>
                  </a:cubicBezTo>
                  <a:cubicBezTo>
                    <a:pt x="261013" y="103370"/>
                    <a:pt x="263009" y="94127"/>
                    <a:pt x="263009" y="84885"/>
                  </a:cubicBezTo>
                  <a:cubicBezTo>
                    <a:pt x="263009" y="68544"/>
                    <a:pt x="256798" y="51833"/>
                    <a:pt x="246298" y="39041"/>
                  </a:cubicBezTo>
                  <a:cubicBezTo>
                    <a:pt x="229809" y="19003"/>
                    <a:pt x="204669" y="7764"/>
                    <a:pt x="179160" y="3106"/>
                  </a:cubicBezTo>
                  <a:cubicBezTo>
                    <a:pt x="166146" y="813"/>
                    <a:pt x="152910" y="0"/>
                    <a:pt x="13960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3"/>
          <p:cNvSpPr txBox="1"/>
          <p:nvPr>
            <p:ph type="title"/>
          </p:nvPr>
        </p:nvSpPr>
        <p:spPr>
          <a:xfrm>
            <a:off x="2971800" y="2231136"/>
            <a:ext cx="3200400" cy="80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8" name="Google Shape;48;p3"/>
          <p:cNvSpPr txBox="1"/>
          <p:nvPr>
            <p:ph hasCustomPrompt="1" idx="2" type="title"/>
          </p:nvPr>
        </p:nvSpPr>
        <p:spPr>
          <a:xfrm>
            <a:off x="2971800" y="1161288"/>
            <a:ext cx="2967600" cy="106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49" name="Google Shape;49;p3"/>
          <p:cNvSpPr txBox="1"/>
          <p:nvPr>
            <p:ph idx="1" type="subTitle"/>
          </p:nvPr>
        </p:nvSpPr>
        <p:spPr>
          <a:xfrm>
            <a:off x="2973225" y="2999232"/>
            <a:ext cx="3200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grpSp>
        <p:nvGrpSpPr>
          <p:cNvPr id="50" name="Google Shape;50;p3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51" name="Google Shape;51;p3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52" name="Google Shape;52;p3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53" name="Google Shape;53;p3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" name="Google Shape;54;p3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" name="Google Shape;55;p3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" name="Google Shape;58;p3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9" name="Google Shape;59;p3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60" name="Google Shape;60;p3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" name="Google Shape;63;p3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4" name="Google Shape;64;p3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rect b="b" l="l" r="r" t="t"/>
                <a:pathLst>
                  <a:path extrusionOk="0" h="6621" w="6644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rect b="b" l="l" r="r" t="t"/>
                <a:pathLst>
                  <a:path extrusionOk="0" h="7000" w="700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" name="Google Shape;67;p3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rect b="b" l="l" r="r" t="t"/>
                <a:pathLst>
                  <a:path extrusionOk="0" h="3723" w="3702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" name="Google Shape;68;p3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rect b="b" l="l" r="r" t="t"/>
                <a:pathLst>
                  <a:path extrusionOk="0" h="4080" w="4102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69" name="Google Shape;69;p3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70" name="Google Shape;70;p3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71" name="Google Shape;71;p3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" name="Google Shape;72;p3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" name="Google Shape;76;p3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7" name="Google Shape;77;p3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78" name="Google Shape;78;p3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2" name="Google Shape;82;p3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83" name="Google Shape;83;p3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rect b="b" l="l" r="r" t="t"/>
                <a:pathLst>
                  <a:path extrusionOk="0" h="6621" w="6644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" name="Google Shape;84;p3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rect b="b" l="l" r="r" t="t"/>
                <a:pathLst>
                  <a:path extrusionOk="0" h="7000" w="700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" name="Google Shape;85;p3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rect b="b" l="l" r="r" t="t"/>
                <a:pathLst>
                  <a:path extrusionOk="0" h="3723" w="3702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" name="Google Shape;86;p3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rect b="b" l="l" r="r" t="t"/>
                <a:pathLst>
                  <a:path extrusionOk="0" h="4080" w="4102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7" name="Google Shape;87;p3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88" name="Google Shape;88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" name="Google Shape;89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" name="Google Shape;90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1" name="Google Shape;91;p3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92" name="Google Shape;92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" name="Google Shape;93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" name="Google Shape;94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5" name="Google Shape;95;p3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96" name="Google Shape;96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" name="Google Shape;97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" name="Google Shape;98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9" name="Google Shape;99;p3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00" name="Google Shape;100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" name="Google Shape;101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" name="Google Shape;102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103" name="Google Shape;103;p3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4" name="Google Shape;104;p3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05" name="Google Shape;105;p3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3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 of text 3">
  <p:cSld name="CUSTOM_13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21"/>
          <p:cNvSpPr txBox="1"/>
          <p:nvPr>
            <p:ph type="title"/>
          </p:nvPr>
        </p:nvSpPr>
        <p:spPr>
          <a:xfrm>
            <a:off x="2962656" y="338328"/>
            <a:ext cx="3218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064" name="Google Shape;1064;p21"/>
          <p:cNvGrpSpPr/>
          <p:nvPr/>
        </p:nvGrpSpPr>
        <p:grpSpPr>
          <a:xfrm>
            <a:off x="261711" y="-1158"/>
            <a:ext cx="8550326" cy="3981600"/>
            <a:chOff x="261711" y="-1158"/>
            <a:chExt cx="8550326" cy="3981600"/>
          </a:xfrm>
        </p:grpSpPr>
        <p:cxnSp>
          <p:nvCxnSpPr>
            <p:cNvPr id="1065" name="Google Shape;1065;p21"/>
            <p:cNvCxnSpPr/>
            <p:nvPr/>
          </p:nvCxnSpPr>
          <p:spPr>
            <a:xfrm>
              <a:off x="515925" y="-1158"/>
              <a:ext cx="0" cy="39816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66" name="Google Shape;1066;p21"/>
            <p:cNvCxnSpPr/>
            <p:nvPr/>
          </p:nvCxnSpPr>
          <p:spPr>
            <a:xfrm>
              <a:off x="8666025" y="-1158"/>
              <a:ext cx="0" cy="1902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1067" name="Google Shape;1067;p21"/>
            <p:cNvGrpSpPr/>
            <p:nvPr/>
          </p:nvGrpSpPr>
          <p:grpSpPr>
            <a:xfrm rot="10800000">
              <a:off x="343275" y="3300779"/>
              <a:ext cx="344736" cy="345385"/>
              <a:chOff x="7353050" y="316275"/>
              <a:chExt cx="292025" cy="292575"/>
            </a:xfrm>
          </p:grpSpPr>
          <p:sp>
            <p:nvSpPr>
              <p:cNvPr id="1068" name="Google Shape;1068;p21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9" name="Google Shape;1069;p21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0" name="Google Shape;1070;p21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1" name="Google Shape;1071;p21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72" name="Google Shape;1072;p21"/>
            <p:cNvGrpSpPr/>
            <p:nvPr/>
          </p:nvGrpSpPr>
          <p:grpSpPr>
            <a:xfrm rot="10800000">
              <a:off x="8520013" y="714742"/>
              <a:ext cx="292025" cy="292575"/>
              <a:chOff x="7353050" y="316275"/>
              <a:chExt cx="292025" cy="292575"/>
            </a:xfrm>
          </p:grpSpPr>
          <p:sp>
            <p:nvSpPr>
              <p:cNvPr id="1073" name="Google Shape;1073;p21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4" name="Google Shape;1074;p21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5" name="Google Shape;1075;p21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6" name="Google Shape;1076;p21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77" name="Google Shape;1077;p21"/>
            <p:cNvGrpSpPr/>
            <p:nvPr/>
          </p:nvGrpSpPr>
          <p:grpSpPr>
            <a:xfrm rot="10800000">
              <a:off x="261711" y="465077"/>
              <a:ext cx="507562" cy="507984"/>
              <a:chOff x="8064275" y="887850"/>
              <a:chExt cx="581800" cy="582350"/>
            </a:xfrm>
          </p:grpSpPr>
          <p:sp>
            <p:nvSpPr>
              <p:cNvPr id="1078" name="Google Shape;1078;p21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9" name="Google Shape;1079;p21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0" name="Google Shape;1080;p21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1" name="Google Shape;1081;p21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2" name="Google Shape;1082;p21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3" name="Google Shape;1083;p21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084" name="Google Shape;1084;p21"/>
          <p:cNvSpPr txBox="1"/>
          <p:nvPr>
            <p:ph idx="1" type="subTitle"/>
          </p:nvPr>
        </p:nvSpPr>
        <p:spPr>
          <a:xfrm>
            <a:off x="1408175" y="1035279"/>
            <a:ext cx="218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1085" name="Google Shape;1085;p21"/>
          <p:cNvSpPr txBox="1"/>
          <p:nvPr>
            <p:ph idx="2" type="subTitle"/>
          </p:nvPr>
        </p:nvSpPr>
        <p:spPr>
          <a:xfrm>
            <a:off x="1408175" y="1336956"/>
            <a:ext cx="2184000" cy="6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1086" name="Google Shape;1086;p21"/>
          <p:cNvSpPr txBox="1"/>
          <p:nvPr>
            <p:ph idx="3" type="subTitle"/>
          </p:nvPr>
        </p:nvSpPr>
        <p:spPr>
          <a:xfrm>
            <a:off x="1408175" y="2309476"/>
            <a:ext cx="21840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1087" name="Google Shape;1087;p21"/>
          <p:cNvSpPr txBox="1"/>
          <p:nvPr>
            <p:ph idx="4" type="subTitle"/>
          </p:nvPr>
        </p:nvSpPr>
        <p:spPr>
          <a:xfrm>
            <a:off x="1408175" y="2609979"/>
            <a:ext cx="2184000" cy="6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1088" name="Google Shape;1088;p21"/>
          <p:cNvSpPr txBox="1"/>
          <p:nvPr>
            <p:ph idx="5" type="subTitle"/>
          </p:nvPr>
        </p:nvSpPr>
        <p:spPr>
          <a:xfrm>
            <a:off x="1408175" y="3587645"/>
            <a:ext cx="218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1089" name="Google Shape;1089;p21"/>
          <p:cNvSpPr txBox="1"/>
          <p:nvPr>
            <p:ph idx="6" type="subTitle"/>
          </p:nvPr>
        </p:nvSpPr>
        <p:spPr>
          <a:xfrm>
            <a:off x="1408175" y="3889317"/>
            <a:ext cx="2184000" cy="6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 of text 4">
  <p:cSld name="CUSTOM_14">
    <p:spTree>
      <p:nvGrpSpPr>
        <p:cNvPr id="1090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91" name="Google Shape;1091;p22"/>
          <p:cNvCxnSpPr/>
          <p:nvPr/>
        </p:nvCxnSpPr>
        <p:spPr>
          <a:xfrm>
            <a:off x="590450" y="4340600"/>
            <a:ext cx="670200" cy="423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92" name="Google Shape;1092;p22"/>
          <p:cNvSpPr txBox="1"/>
          <p:nvPr>
            <p:ph type="title"/>
          </p:nvPr>
        </p:nvSpPr>
        <p:spPr>
          <a:xfrm>
            <a:off x="2208175" y="342775"/>
            <a:ext cx="472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093" name="Google Shape;1093;p22"/>
          <p:cNvCxnSpPr/>
          <p:nvPr/>
        </p:nvCxnSpPr>
        <p:spPr>
          <a:xfrm flipH="1" rot="10800000">
            <a:off x="0" y="4332550"/>
            <a:ext cx="590700" cy="66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094" name="Google Shape;1094;p22"/>
          <p:cNvGrpSpPr/>
          <p:nvPr/>
        </p:nvGrpSpPr>
        <p:grpSpPr>
          <a:xfrm flipH="1">
            <a:off x="431725" y="4183775"/>
            <a:ext cx="292025" cy="292575"/>
            <a:chOff x="7353050" y="316275"/>
            <a:chExt cx="292025" cy="292575"/>
          </a:xfrm>
        </p:grpSpPr>
        <p:sp>
          <p:nvSpPr>
            <p:cNvPr id="1095" name="Google Shape;1095;p22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" name="Google Shape;1096;p22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" name="Google Shape;1097;p22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" name="Google Shape;1098;p22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99" name="Google Shape;1099;p22"/>
          <p:cNvGrpSpPr/>
          <p:nvPr/>
        </p:nvGrpSpPr>
        <p:grpSpPr>
          <a:xfrm>
            <a:off x="1075789" y="4604675"/>
            <a:ext cx="293111" cy="293388"/>
            <a:chOff x="3164039" y="430875"/>
            <a:chExt cx="293111" cy="293388"/>
          </a:xfrm>
        </p:grpSpPr>
        <p:sp>
          <p:nvSpPr>
            <p:cNvPr id="1100" name="Google Shape;1100;p22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" name="Google Shape;1101;p22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" name="Google Shape;1102;p22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" name="Google Shape;1103;p22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" name="Google Shape;1104;p22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5" name="Google Shape;1105;p22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106" name="Google Shape;1106;p22"/>
          <p:cNvCxnSpPr/>
          <p:nvPr/>
        </p:nvCxnSpPr>
        <p:spPr>
          <a:xfrm rot="10800000">
            <a:off x="7196975" y="295100"/>
            <a:ext cx="1157100" cy="54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07" name="Google Shape;1107;p22"/>
          <p:cNvCxnSpPr/>
          <p:nvPr/>
        </p:nvCxnSpPr>
        <p:spPr>
          <a:xfrm flipH="1">
            <a:off x="8354075" y="-6625"/>
            <a:ext cx="791400" cy="83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108" name="Google Shape;1108;p22"/>
          <p:cNvGrpSpPr/>
          <p:nvPr/>
        </p:nvGrpSpPr>
        <p:grpSpPr>
          <a:xfrm>
            <a:off x="8064275" y="526925"/>
            <a:ext cx="581800" cy="582350"/>
            <a:chOff x="8064275" y="887850"/>
            <a:chExt cx="581800" cy="582350"/>
          </a:xfrm>
        </p:grpSpPr>
        <p:sp>
          <p:nvSpPr>
            <p:cNvPr id="1109" name="Google Shape;1109;p22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" name="Google Shape;1110;p22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" name="Google Shape;1111;p22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" name="Google Shape;1112;p22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" name="Google Shape;1113;p22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" name="Google Shape;1114;p22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15" name="Google Shape;1115;p22"/>
          <p:cNvGrpSpPr/>
          <p:nvPr/>
        </p:nvGrpSpPr>
        <p:grpSpPr>
          <a:xfrm>
            <a:off x="7033875" y="170875"/>
            <a:ext cx="292025" cy="292575"/>
            <a:chOff x="7353050" y="316275"/>
            <a:chExt cx="292025" cy="292575"/>
          </a:xfrm>
        </p:grpSpPr>
        <p:sp>
          <p:nvSpPr>
            <p:cNvPr id="1116" name="Google Shape;1116;p22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" name="Google Shape;1117;p22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" name="Google Shape;1118;p22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" name="Google Shape;1119;p22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20" name="Google Shape;1120;p22"/>
          <p:cNvGrpSpPr/>
          <p:nvPr/>
        </p:nvGrpSpPr>
        <p:grpSpPr>
          <a:xfrm>
            <a:off x="8757950" y="229650"/>
            <a:ext cx="175000" cy="175000"/>
            <a:chOff x="8792300" y="321275"/>
            <a:chExt cx="175000" cy="175000"/>
          </a:xfrm>
        </p:grpSpPr>
        <p:sp>
          <p:nvSpPr>
            <p:cNvPr id="1121" name="Google Shape;1121;p22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2" name="Google Shape;1122;p22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3" name="Google Shape;1123;p22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" name="Google Shape;1124;p22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25" name="Google Shape;1125;p22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1126" name="Google Shape;1126;p2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7" name="Google Shape;1127;p2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8" name="Google Shape;1128;p2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29" name="Google Shape;1129;p22"/>
          <p:cNvGrpSpPr/>
          <p:nvPr/>
        </p:nvGrpSpPr>
        <p:grpSpPr>
          <a:xfrm>
            <a:off x="7916350" y="1124600"/>
            <a:ext cx="175013" cy="27000"/>
            <a:chOff x="5662375" y="212375"/>
            <a:chExt cx="175013" cy="27000"/>
          </a:xfrm>
        </p:grpSpPr>
        <p:sp>
          <p:nvSpPr>
            <p:cNvPr id="1130" name="Google Shape;1130;p2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1" name="Google Shape;1131;p2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2" name="Google Shape;1132;p2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33" name="Google Shape;1133;p22"/>
          <p:cNvSpPr txBox="1"/>
          <p:nvPr>
            <p:ph idx="1" type="subTitle"/>
          </p:nvPr>
        </p:nvSpPr>
        <p:spPr>
          <a:xfrm>
            <a:off x="5641848" y="2743200"/>
            <a:ext cx="1865400" cy="4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1134" name="Google Shape;1134;p22"/>
          <p:cNvSpPr txBox="1"/>
          <p:nvPr>
            <p:ph idx="2" type="subTitle"/>
          </p:nvPr>
        </p:nvSpPr>
        <p:spPr>
          <a:xfrm>
            <a:off x="3639312" y="1636776"/>
            <a:ext cx="1865400" cy="4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1135" name="Google Shape;1135;p22"/>
          <p:cNvSpPr txBox="1"/>
          <p:nvPr>
            <p:ph idx="3" type="subTitle"/>
          </p:nvPr>
        </p:nvSpPr>
        <p:spPr>
          <a:xfrm>
            <a:off x="1636776" y="2249424"/>
            <a:ext cx="1865400" cy="4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1136" name="Google Shape;1136;p22"/>
          <p:cNvSpPr txBox="1"/>
          <p:nvPr>
            <p:ph idx="4" type="subTitle"/>
          </p:nvPr>
        </p:nvSpPr>
        <p:spPr>
          <a:xfrm>
            <a:off x="5641848" y="3081528"/>
            <a:ext cx="18654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1137" name="Google Shape;1137;p22"/>
          <p:cNvSpPr txBox="1"/>
          <p:nvPr>
            <p:ph idx="5" type="subTitle"/>
          </p:nvPr>
        </p:nvSpPr>
        <p:spPr>
          <a:xfrm>
            <a:off x="3639312" y="1975104"/>
            <a:ext cx="18654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1138" name="Google Shape;1138;p22"/>
          <p:cNvSpPr txBox="1"/>
          <p:nvPr>
            <p:ph idx="6" type="subTitle"/>
          </p:nvPr>
        </p:nvSpPr>
        <p:spPr>
          <a:xfrm>
            <a:off x="1636776" y="2596896"/>
            <a:ext cx="18654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3">
  <p:cSld name="TITLE_AND_BODY_1">
    <p:spTree>
      <p:nvGrpSpPr>
        <p:cNvPr id="1139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p23"/>
          <p:cNvSpPr txBox="1"/>
          <p:nvPr>
            <p:ph type="title"/>
          </p:nvPr>
        </p:nvSpPr>
        <p:spPr>
          <a:xfrm>
            <a:off x="2532888" y="338328"/>
            <a:ext cx="40875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41" name="Google Shape;1141;p23"/>
          <p:cNvSpPr txBox="1"/>
          <p:nvPr>
            <p:ph idx="1" type="body"/>
          </p:nvPr>
        </p:nvSpPr>
        <p:spPr>
          <a:xfrm>
            <a:off x="714650" y="1152150"/>
            <a:ext cx="7705500" cy="352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Barlow Semi Condensed Medium"/>
              <a:buAutoNum type="arabicPeriod"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cxnSp>
        <p:nvCxnSpPr>
          <p:cNvPr id="1142" name="Google Shape;1142;p23"/>
          <p:cNvCxnSpPr/>
          <p:nvPr/>
        </p:nvCxnSpPr>
        <p:spPr>
          <a:xfrm rot="10800000">
            <a:off x="303000" y="3359375"/>
            <a:ext cx="151800" cy="957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43" name="Google Shape;1143;p23"/>
          <p:cNvCxnSpPr/>
          <p:nvPr/>
        </p:nvCxnSpPr>
        <p:spPr>
          <a:xfrm flipH="1" rot="10800000">
            <a:off x="0" y="4332550"/>
            <a:ext cx="446700" cy="663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144" name="Google Shape;1144;p23"/>
          <p:cNvGrpSpPr/>
          <p:nvPr/>
        </p:nvGrpSpPr>
        <p:grpSpPr>
          <a:xfrm flipH="1">
            <a:off x="300738" y="4167800"/>
            <a:ext cx="292025" cy="292575"/>
            <a:chOff x="7353050" y="316275"/>
            <a:chExt cx="292025" cy="292575"/>
          </a:xfrm>
        </p:grpSpPr>
        <p:sp>
          <p:nvSpPr>
            <p:cNvPr id="1145" name="Google Shape;1145;p23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6" name="Google Shape;1146;p23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7" name="Google Shape;1147;p23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8" name="Google Shape;1148;p23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49" name="Google Shape;1149;p23"/>
          <p:cNvGrpSpPr/>
          <p:nvPr/>
        </p:nvGrpSpPr>
        <p:grpSpPr>
          <a:xfrm>
            <a:off x="148789" y="3224300"/>
            <a:ext cx="293111" cy="293388"/>
            <a:chOff x="3164039" y="430875"/>
            <a:chExt cx="293111" cy="293388"/>
          </a:xfrm>
        </p:grpSpPr>
        <p:sp>
          <p:nvSpPr>
            <p:cNvPr id="1150" name="Google Shape;1150;p23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1" name="Google Shape;1151;p23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2" name="Google Shape;1152;p23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3" name="Google Shape;1153;p23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4" name="Google Shape;1154;p23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5" name="Google Shape;1155;p23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156" name="Google Shape;1156;p23"/>
          <p:cNvCxnSpPr/>
          <p:nvPr/>
        </p:nvCxnSpPr>
        <p:spPr>
          <a:xfrm rot="10800000">
            <a:off x="7196975" y="295100"/>
            <a:ext cx="1157100" cy="542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57" name="Google Shape;1157;p23"/>
          <p:cNvCxnSpPr/>
          <p:nvPr/>
        </p:nvCxnSpPr>
        <p:spPr>
          <a:xfrm flipH="1">
            <a:off x="8354075" y="-6625"/>
            <a:ext cx="791400" cy="836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158" name="Google Shape;1158;p23"/>
          <p:cNvGrpSpPr/>
          <p:nvPr/>
        </p:nvGrpSpPr>
        <p:grpSpPr>
          <a:xfrm>
            <a:off x="8064275" y="526925"/>
            <a:ext cx="581800" cy="582350"/>
            <a:chOff x="8064275" y="887850"/>
            <a:chExt cx="581800" cy="582350"/>
          </a:xfrm>
        </p:grpSpPr>
        <p:sp>
          <p:nvSpPr>
            <p:cNvPr id="1159" name="Google Shape;1159;p23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" name="Google Shape;1160;p23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1" name="Google Shape;1161;p23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2" name="Google Shape;1162;p23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3" name="Google Shape;1163;p23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" name="Google Shape;1164;p23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65" name="Google Shape;1165;p23"/>
          <p:cNvGrpSpPr/>
          <p:nvPr/>
        </p:nvGrpSpPr>
        <p:grpSpPr>
          <a:xfrm>
            <a:off x="7033875" y="170875"/>
            <a:ext cx="292025" cy="292575"/>
            <a:chOff x="7353050" y="316275"/>
            <a:chExt cx="292025" cy="292575"/>
          </a:xfrm>
        </p:grpSpPr>
        <p:sp>
          <p:nvSpPr>
            <p:cNvPr id="1166" name="Google Shape;1166;p23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" name="Google Shape;1167;p23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" name="Google Shape;1168;p23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" name="Google Shape;1169;p23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70" name="Google Shape;1170;p23"/>
          <p:cNvGrpSpPr/>
          <p:nvPr/>
        </p:nvGrpSpPr>
        <p:grpSpPr>
          <a:xfrm>
            <a:off x="8757950" y="229650"/>
            <a:ext cx="175000" cy="175000"/>
            <a:chOff x="8792300" y="321275"/>
            <a:chExt cx="175000" cy="175000"/>
          </a:xfrm>
        </p:grpSpPr>
        <p:sp>
          <p:nvSpPr>
            <p:cNvPr id="1171" name="Google Shape;1171;p23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2" name="Google Shape;1172;p23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3" name="Google Shape;1173;p23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4" name="Google Shape;1174;p23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75" name="Google Shape;1175;p23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1176" name="Google Shape;1176;p23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7" name="Google Shape;1177;p23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8" name="Google Shape;1178;p23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79" name="Google Shape;1179;p23"/>
          <p:cNvGrpSpPr/>
          <p:nvPr/>
        </p:nvGrpSpPr>
        <p:grpSpPr>
          <a:xfrm>
            <a:off x="7916350" y="1124600"/>
            <a:ext cx="175013" cy="27000"/>
            <a:chOff x="5662375" y="212375"/>
            <a:chExt cx="175013" cy="27000"/>
          </a:xfrm>
        </p:grpSpPr>
        <p:sp>
          <p:nvSpPr>
            <p:cNvPr id="1180" name="Google Shape;1180;p23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1" name="Google Shape;1181;p23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2" name="Google Shape;1182;p23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5">
    <p:spTree>
      <p:nvGrpSpPr>
        <p:cNvPr id="1183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" name="Google Shape;1184;p24"/>
          <p:cNvSpPr txBox="1"/>
          <p:nvPr>
            <p:ph type="title"/>
          </p:nvPr>
        </p:nvSpPr>
        <p:spPr>
          <a:xfrm>
            <a:off x="723750" y="526925"/>
            <a:ext cx="7696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185" name="Google Shape;1185;p24"/>
          <p:cNvCxnSpPr/>
          <p:nvPr/>
        </p:nvCxnSpPr>
        <p:spPr>
          <a:xfrm>
            <a:off x="590450" y="4340600"/>
            <a:ext cx="670200" cy="423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86" name="Google Shape;1186;p24"/>
          <p:cNvCxnSpPr/>
          <p:nvPr/>
        </p:nvCxnSpPr>
        <p:spPr>
          <a:xfrm flipH="1" rot="10800000">
            <a:off x="0" y="4332550"/>
            <a:ext cx="590700" cy="663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187" name="Google Shape;1187;p24"/>
          <p:cNvGrpSpPr/>
          <p:nvPr/>
        </p:nvGrpSpPr>
        <p:grpSpPr>
          <a:xfrm flipH="1">
            <a:off x="431725" y="4183775"/>
            <a:ext cx="292025" cy="292575"/>
            <a:chOff x="7353050" y="316275"/>
            <a:chExt cx="292025" cy="292575"/>
          </a:xfrm>
        </p:grpSpPr>
        <p:sp>
          <p:nvSpPr>
            <p:cNvPr id="1188" name="Google Shape;1188;p24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9" name="Google Shape;1189;p24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0" name="Google Shape;1190;p24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1" name="Google Shape;1191;p24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92" name="Google Shape;1192;p24"/>
          <p:cNvGrpSpPr/>
          <p:nvPr/>
        </p:nvGrpSpPr>
        <p:grpSpPr>
          <a:xfrm>
            <a:off x="1075789" y="4604675"/>
            <a:ext cx="293111" cy="293388"/>
            <a:chOff x="3164039" y="430875"/>
            <a:chExt cx="293111" cy="293388"/>
          </a:xfrm>
        </p:grpSpPr>
        <p:sp>
          <p:nvSpPr>
            <p:cNvPr id="1193" name="Google Shape;1193;p24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4" name="Google Shape;1194;p24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5" name="Google Shape;1195;p24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6" name="Google Shape;1196;p24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7" name="Google Shape;1197;p24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8" name="Google Shape;1198;p24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199" name="Google Shape;1199;p24"/>
          <p:cNvCxnSpPr/>
          <p:nvPr/>
        </p:nvCxnSpPr>
        <p:spPr>
          <a:xfrm rot="10800000">
            <a:off x="7196975" y="295100"/>
            <a:ext cx="1157100" cy="54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00" name="Google Shape;1200;p24"/>
          <p:cNvCxnSpPr/>
          <p:nvPr/>
        </p:nvCxnSpPr>
        <p:spPr>
          <a:xfrm flipH="1">
            <a:off x="8354075" y="-6625"/>
            <a:ext cx="791400" cy="83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201" name="Google Shape;1201;p24"/>
          <p:cNvGrpSpPr/>
          <p:nvPr/>
        </p:nvGrpSpPr>
        <p:grpSpPr>
          <a:xfrm>
            <a:off x="8064275" y="526925"/>
            <a:ext cx="581800" cy="582350"/>
            <a:chOff x="8064275" y="887850"/>
            <a:chExt cx="581800" cy="582350"/>
          </a:xfrm>
        </p:grpSpPr>
        <p:sp>
          <p:nvSpPr>
            <p:cNvPr id="1202" name="Google Shape;1202;p24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3" name="Google Shape;1203;p24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4" name="Google Shape;1204;p24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5" name="Google Shape;1205;p24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6" name="Google Shape;1206;p24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7" name="Google Shape;1207;p24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08" name="Google Shape;1208;p24"/>
          <p:cNvGrpSpPr/>
          <p:nvPr/>
        </p:nvGrpSpPr>
        <p:grpSpPr>
          <a:xfrm>
            <a:off x="7033875" y="170875"/>
            <a:ext cx="292025" cy="292575"/>
            <a:chOff x="7353050" y="316275"/>
            <a:chExt cx="292025" cy="292575"/>
          </a:xfrm>
        </p:grpSpPr>
        <p:sp>
          <p:nvSpPr>
            <p:cNvPr id="1209" name="Google Shape;1209;p24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0" name="Google Shape;1210;p24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1" name="Google Shape;1211;p24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2" name="Google Shape;1212;p24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13" name="Google Shape;1213;p24"/>
          <p:cNvGrpSpPr/>
          <p:nvPr/>
        </p:nvGrpSpPr>
        <p:grpSpPr>
          <a:xfrm>
            <a:off x="8757950" y="229650"/>
            <a:ext cx="175000" cy="175000"/>
            <a:chOff x="8792300" y="321275"/>
            <a:chExt cx="175000" cy="175000"/>
          </a:xfrm>
        </p:grpSpPr>
        <p:sp>
          <p:nvSpPr>
            <p:cNvPr id="1214" name="Google Shape;1214;p24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5" name="Google Shape;1215;p24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6" name="Google Shape;1216;p24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" name="Google Shape;1217;p24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18" name="Google Shape;1218;p24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1219" name="Google Shape;1219;p24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0" name="Google Shape;1220;p24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1" name="Google Shape;1221;p24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22" name="Google Shape;1222;p24"/>
          <p:cNvGrpSpPr/>
          <p:nvPr/>
        </p:nvGrpSpPr>
        <p:grpSpPr>
          <a:xfrm>
            <a:off x="7916350" y="1124600"/>
            <a:ext cx="175013" cy="27000"/>
            <a:chOff x="5662375" y="212375"/>
            <a:chExt cx="175013" cy="27000"/>
          </a:xfrm>
        </p:grpSpPr>
        <p:sp>
          <p:nvSpPr>
            <p:cNvPr id="1223" name="Google Shape;1223;p24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4" name="Google Shape;1224;p24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5" name="Google Shape;1225;p24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16">
    <p:spTree>
      <p:nvGrpSpPr>
        <p:cNvPr id="1226" name="Shape 1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7" name="Google Shape;1227;p25"/>
          <p:cNvSpPr txBox="1"/>
          <p:nvPr>
            <p:ph type="title"/>
          </p:nvPr>
        </p:nvSpPr>
        <p:spPr>
          <a:xfrm>
            <a:off x="896100" y="1984450"/>
            <a:ext cx="3457200" cy="1292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cxnSp>
        <p:nvCxnSpPr>
          <p:cNvPr id="1228" name="Google Shape;1228;p25"/>
          <p:cNvCxnSpPr/>
          <p:nvPr/>
        </p:nvCxnSpPr>
        <p:spPr>
          <a:xfrm>
            <a:off x="1645925" y="523125"/>
            <a:ext cx="1672500" cy="12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29" name="Google Shape;1229;p25"/>
          <p:cNvCxnSpPr/>
          <p:nvPr/>
        </p:nvCxnSpPr>
        <p:spPr>
          <a:xfrm flipH="1" rot="10800000">
            <a:off x="803050" y="529675"/>
            <a:ext cx="829500" cy="74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30" name="Google Shape;1230;p25"/>
          <p:cNvCxnSpPr/>
          <p:nvPr/>
        </p:nvCxnSpPr>
        <p:spPr>
          <a:xfrm>
            <a:off x="0" y="65200"/>
            <a:ext cx="796500" cy="118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231" name="Google Shape;1231;p25"/>
          <p:cNvGrpSpPr/>
          <p:nvPr/>
        </p:nvGrpSpPr>
        <p:grpSpPr>
          <a:xfrm flipH="1">
            <a:off x="499400" y="959675"/>
            <a:ext cx="581800" cy="582350"/>
            <a:chOff x="8064275" y="887850"/>
            <a:chExt cx="581800" cy="582350"/>
          </a:xfrm>
        </p:grpSpPr>
        <p:sp>
          <p:nvSpPr>
            <p:cNvPr id="1232" name="Google Shape;1232;p25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3" name="Google Shape;1233;p25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4" name="Google Shape;1234;p25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5" name="Google Shape;1235;p25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6" name="Google Shape;1236;p25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7" name="Google Shape;1237;p25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38" name="Google Shape;1238;p25"/>
          <p:cNvGrpSpPr/>
          <p:nvPr/>
        </p:nvGrpSpPr>
        <p:grpSpPr>
          <a:xfrm flipH="1">
            <a:off x="1500400" y="388100"/>
            <a:ext cx="292025" cy="292575"/>
            <a:chOff x="7353050" y="316275"/>
            <a:chExt cx="292025" cy="292575"/>
          </a:xfrm>
        </p:grpSpPr>
        <p:sp>
          <p:nvSpPr>
            <p:cNvPr id="1239" name="Google Shape;1239;p25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" name="Google Shape;1240;p25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1" name="Google Shape;1241;p25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2" name="Google Shape;1242;p25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43" name="Google Shape;1243;p25"/>
          <p:cNvSpPr/>
          <p:nvPr/>
        </p:nvSpPr>
        <p:spPr>
          <a:xfrm flipH="1">
            <a:off x="3166281" y="497632"/>
            <a:ext cx="288614" cy="288337"/>
          </a:xfrm>
          <a:custGeom>
            <a:rect b="b" l="l" r="r" t="t"/>
            <a:pathLst>
              <a:path extrusionOk="0" h="22893" w="22915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4" name="Google Shape;1244;p25"/>
          <p:cNvSpPr/>
          <p:nvPr/>
        </p:nvSpPr>
        <p:spPr>
          <a:xfrm flipH="1">
            <a:off x="3164039" y="495100"/>
            <a:ext cx="293111" cy="293388"/>
          </a:xfrm>
          <a:custGeom>
            <a:rect b="b" l="l" r="r" t="t"/>
            <a:pathLst>
              <a:path extrusionOk="0" h="23294" w="23272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5" name="Google Shape;1245;p25"/>
          <p:cNvSpPr/>
          <p:nvPr/>
        </p:nvSpPr>
        <p:spPr>
          <a:xfrm flipH="1">
            <a:off x="3202780" y="534134"/>
            <a:ext cx="215626" cy="215337"/>
          </a:xfrm>
          <a:custGeom>
            <a:rect b="b" l="l" r="r" t="t"/>
            <a:pathLst>
              <a:path extrusionOk="0" h="17097" w="1712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6" name="Google Shape;1246;p25"/>
          <p:cNvSpPr/>
          <p:nvPr/>
        </p:nvSpPr>
        <p:spPr>
          <a:xfrm flipH="1">
            <a:off x="3200525" y="531602"/>
            <a:ext cx="220123" cy="220400"/>
          </a:xfrm>
          <a:custGeom>
            <a:rect b="b" l="l" r="r" t="t"/>
            <a:pathLst>
              <a:path extrusionOk="0" h="17499" w="17477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7" name="Google Shape;1247;p25"/>
          <p:cNvSpPr/>
          <p:nvPr/>
        </p:nvSpPr>
        <p:spPr>
          <a:xfrm flipH="1">
            <a:off x="3242641" y="573709"/>
            <a:ext cx="136177" cy="136177"/>
          </a:xfrm>
          <a:custGeom>
            <a:rect b="b" l="l" r="r" t="t"/>
            <a:pathLst>
              <a:path extrusionOk="0" h="10812" w="10812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8" name="Google Shape;1248;p25"/>
          <p:cNvSpPr/>
          <p:nvPr/>
        </p:nvSpPr>
        <p:spPr>
          <a:xfrm flipH="1">
            <a:off x="3240109" y="571467"/>
            <a:ext cx="140951" cy="140674"/>
          </a:xfrm>
          <a:custGeom>
            <a:rect b="b" l="l" r="r" t="t"/>
            <a:pathLst>
              <a:path extrusionOk="0" h="11169" w="11191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49" name="Google Shape;1249;p25"/>
          <p:cNvGrpSpPr/>
          <p:nvPr/>
        </p:nvGrpSpPr>
        <p:grpSpPr>
          <a:xfrm flipH="1">
            <a:off x="3527112" y="361100"/>
            <a:ext cx="175013" cy="27000"/>
            <a:chOff x="5662375" y="212375"/>
            <a:chExt cx="175013" cy="27000"/>
          </a:xfrm>
        </p:grpSpPr>
        <p:sp>
          <p:nvSpPr>
            <p:cNvPr id="1250" name="Google Shape;1250;p2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1" name="Google Shape;1251;p2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2" name="Google Shape;1252;p2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53" name="Google Shape;1253;p25"/>
          <p:cNvGrpSpPr/>
          <p:nvPr/>
        </p:nvGrpSpPr>
        <p:grpSpPr>
          <a:xfrm flipH="1">
            <a:off x="480412" y="242700"/>
            <a:ext cx="175013" cy="27000"/>
            <a:chOff x="5662375" y="212375"/>
            <a:chExt cx="175013" cy="27000"/>
          </a:xfrm>
        </p:grpSpPr>
        <p:sp>
          <p:nvSpPr>
            <p:cNvPr id="1254" name="Google Shape;1254;p2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5" name="Google Shape;1255;p2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6" name="Google Shape;1256;p2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57" name="Google Shape;1257;p25"/>
          <p:cNvGrpSpPr/>
          <p:nvPr/>
        </p:nvGrpSpPr>
        <p:grpSpPr>
          <a:xfrm flipH="1">
            <a:off x="901712" y="1653625"/>
            <a:ext cx="175013" cy="27000"/>
            <a:chOff x="5662375" y="212375"/>
            <a:chExt cx="175013" cy="27000"/>
          </a:xfrm>
        </p:grpSpPr>
        <p:sp>
          <p:nvSpPr>
            <p:cNvPr id="1258" name="Google Shape;1258;p2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9" name="Google Shape;1259;p2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0" name="Google Shape;1260;p2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261" name="Google Shape;1261;p25"/>
          <p:cNvCxnSpPr/>
          <p:nvPr/>
        </p:nvCxnSpPr>
        <p:spPr>
          <a:xfrm>
            <a:off x="791400" y="4212400"/>
            <a:ext cx="1157100" cy="54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62" name="Google Shape;1262;p25"/>
          <p:cNvCxnSpPr/>
          <p:nvPr/>
        </p:nvCxnSpPr>
        <p:spPr>
          <a:xfrm flipH="1" rot="10800000">
            <a:off x="0" y="4220425"/>
            <a:ext cx="791400" cy="83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263" name="Google Shape;1263;p25"/>
          <p:cNvGrpSpPr/>
          <p:nvPr/>
        </p:nvGrpSpPr>
        <p:grpSpPr>
          <a:xfrm rot="10800000">
            <a:off x="499400" y="3940925"/>
            <a:ext cx="581800" cy="582350"/>
            <a:chOff x="8064275" y="887850"/>
            <a:chExt cx="581800" cy="582350"/>
          </a:xfrm>
        </p:grpSpPr>
        <p:sp>
          <p:nvSpPr>
            <p:cNvPr id="1264" name="Google Shape;1264;p25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5" name="Google Shape;1265;p25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6" name="Google Shape;1266;p25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7" name="Google Shape;1267;p25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8" name="Google Shape;1268;p25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9" name="Google Shape;1269;p25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70" name="Google Shape;1270;p25"/>
          <p:cNvGrpSpPr/>
          <p:nvPr/>
        </p:nvGrpSpPr>
        <p:grpSpPr>
          <a:xfrm rot="10800000">
            <a:off x="1819575" y="4586750"/>
            <a:ext cx="292025" cy="292575"/>
            <a:chOff x="7353050" y="316275"/>
            <a:chExt cx="292025" cy="292575"/>
          </a:xfrm>
        </p:grpSpPr>
        <p:sp>
          <p:nvSpPr>
            <p:cNvPr id="1271" name="Google Shape;1271;p25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2" name="Google Shape;1272;p25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3" name="Google Shape;1273;p25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4" name="Google Shape;1274;p25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75" name="Google Shape;1275;p25"/>
          <p:cNvGrpSpPr/>
          <p:nvPr/>
        </p:nvGrpSpPr>
        <p:grpSpPr>
          <a:xfrm rot="10800000">
            <a:off x="212525" y="4645550"/>
            <a:ext cx="175000" cy="175000"/>
            <a:chOff x="8792300" y="321275"/>
            <a:chExt cx="175000" cy="175000"/>
          </a:xfrm>
        </p:grpSpPr>
        <p:sp>
          <p:nvSpPr>
            <p:cNvPr id="1276" name="Google Shape;1276;p25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7" name="Google Shape;1277;p25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8" name="Google Shape;1278;p25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9" name="Google Shape;1279;p25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80" name="Google Shape;1280;p25"/>
          <p:cNvGrpSpPr/>
          <p:nvPr/>
        </p:nvGrpSpPr>
        <p:grpSpPr>
          <a:xfrm rot="10800000">
            <a:off x="480412" y="4852325"/>
            <a:ext cx="175013" cy="27000"/>
            <a:chOff x="5662375" y="212375"/>
            <a:chExt cx="175013" cy="27000"/>
          </a:xfrm>
        </p:grpSpPr>
        <p:sp>
          <p:nvSpPr>
            <p:cNvPr id="1281" name="Google Shape;1281;p2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2" name="Google Shape;1282;p2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3" name="Google Shape;1283;p2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84" name="Google Shape;1284;p25"/>
          <p:cNvGrpSpPr/>
          <p:nvPr/>
        </p:nvGrpSpPr>
        <p:grpSpPr>
          <a:xfrm rot="10800000">
            <a:off x="1054112" y="3898600"/>
            <a:ext cx="175013" cy="27000"/>
            <a:chOff x="5662375" y="212375"/>
            <a:chExt cx="175013" cy="27000"/>
          </a:xfrm>
        </p:grpSpPr>
        <p:sp>
          <p:nvSpPr>
            <p:cNvPr id="1285" name="Google Shape;1285;p2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6" name="Google Shape;1286;p2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7" name="Google Shape;1287;p2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CUSTOM_17">
    <p:spTree>
      <p:nvGrpSpPr>
        <p:cNvPr id="1288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p26"/>
          <p:cNvSpPr txBox="1"/>
          <p:nvPr>
            <p:ph type="title"/>
          </p:nvPr>
        </p:nvSpPr>
        <p:spPr>
          <a:xfrm>
            <a:off x="723750" y="526925"/>
            <a:ext cx="7696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290" name="Google Shape;1290;p26"/>
          <p:cNvCxnSpPr/>
          <p:nvPr/>
        </p:nvCxnSpPr>
        <p:spPr>
          <a:xfrm rot="10800000">
            <a:off x="8109000" y="501275"/>
            <a:ext cx="737700" cy="737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91" name="Google Shape;1291;p26"/>
          <p:cNvCxnSpPr/>
          <p:nvPr/>
        </p:nvCxnSpPr>
        <p:spPr>
          <a:xfrm>
            <a:off x="582475" y="282188"/>
            <a:ext cx="1212900" cy="42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92" name="Google Shape;1292;p26"/>
          <p:cNvCxnSpPr/>
          <p:nvPr/>
        </p:nvCxnSpPr>
        <p:spPr>
          <a:xfrm flipH="1" rot="10800000">
            <a:off x="0" y="274188"/>
            <a:ext cx="582600" cy="654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293" name="Google Shape;1293;p26"/>
          <p:cNvGrpSpPr/>
          <p:nvPr/>
        </p:nvGrpSpPr>
        <p:grpSpPr>
          <a:xfrm flipH="1">
            <a:off x="423750" y="125363"/>
            <a:ext cx="292025" cy="292575"/>
            <a:chOff x="7353050" y="316275"/>
            <a:chExt cx="292025" cy="292575"/>
          </a:xfrm>
        </p:grpSpPr>
        <p:sp>
          <p:nvSpPr>
            <p:cNvPr id="1294" name="Google Shape;1294;p26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5" name="Google Shape;1295;p26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6" name="Google Shape;1296;p26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7" name="Google Shape;1297;p26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98" name="Google Shape;1298;p26"/>
          <p:cNvGrpSpPr/>
          <p:nvPr/>
        </p:nvGrpSpPr>
        <p:grpSpPr>
          <a:xfrm>
            <a:off x="1638739" y="558163"/>
            <a:ext cx="293111" cy="293388"/>
            <a:chOff x="3164039" y="430875"/>
            <a:chExt cx="293111" cy="293388"/>
          </a:xfrm>
        </p:grpSpPr>
        <p:sp>
          <p:nvSpPr>
            <p:cNvPr id="1299" name="Google Shape;1299;p26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0" name="Google Shape;1300;p26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1" name="Google Shape;1301;p26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2" name="Google Shape;1302;p26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3" name="Google Shape;1303;p26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4" name="Google Shape;1304;p26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05" name="Google Shape;1305;p26"/>
          <p:cNvGrpSpPr/>
          <p:nvPr/>
        </p:nvGrpSpPr>
        <p:grpSpPr>
          <a:xfrm>
            <a:off x="1591750" y="362600"/>
            <a:ext cx="175013" cy="27000"/>
            <a:chOff x="5662375" y="212375"/>
            <a:chExt cx="175013" cy="27000"/>
          </a:xfrm>
        </p:grpSpPr>
        <p:sp>
          <p:nvSpPr>
            <p:cNvPr id="1306" name="Google Shape;1306;p26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7" name="Google Shape;1307;p26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8" name="Google Shape;1308;p26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309" name="Google Shape;1309;p26"/>
          <p:cNvCxnSpPr/>
          <p:nvPr/>
        </p:nvCxnSpPr>
        <p:spPr>
          <a:xfrm flipH="1">
            <a:off x="8151325" y="6875"/>
            <a:ext cx="1002600" cy="49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310" name="Google Shape;1310;p26"/>
          <p:cNvGrpSpPr/>
          <p:nvPr/>
        </p:nvGrpSpPr>
        <p:grpSpPr>
          <a:xfrm>
            <a:off x="7823875" y="202375"/>
            <a:ext cx="581800" cy="582350"/>
            <a:chOff x="8064275" y="887850"/>
            <a:chExt cx="581800" cy="582350"/>
          </a:xfrm>
        </p:grpSpPr>
        <p:sp>
          <p:nvSpPr>
            <p:cNvPr id="1311" name="Google Shape;1311;p26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2" name="Google Shape;1312;p26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3" name="Google Shape;1313;p26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4" name="Google Shape;1314;p26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5" name="Google Shape;1315;p26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6" name="Google Shape;1316;p26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17" name="Google Shape;1317;p26"/>
          <p:cNvGrpSpPr/>
          <p:nvPr/>
        </p:nvGrpSpPr>
        <p:grpSpPr>
          <a:xfrm flipH="1">
            <a:off x="8698650" y="1117488"/>
            <a:ext cx="292025" cy="292575"/>
            <a:chOff x="7353050" y="316275"/>
            <a:chExt cx="292025" cy="292575"/>
          </a:xfrm>
        </p:grpSpPr>
        <p:sp>
          <p:nvSpPr>
            <p:cNvPr id="1318" name="Google Shape;1318;p26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9" name="Google Shape;1319;p26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0" name="Google Shape;1320;p26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1" name="Google Shape;1321;p26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22" name="Google Shape;1322;p26"/>
          <p:cNvGrpSpPr/>
          <p:nvPr/>
        </p:nvGrpSpPr>
        <p:grpSpPr>
          <a:xfrm>
            <a:off x="8678350" y="1581800"/>
            <a:ext cx="175013" cy="27000"/>
            <a:chOff x="5662375" y="212375"/>
            <a:chExt cx="175013" cy="27000"/>
          </a:xfrm>
        </p:grpSpPr>
        <p:sp>
          <p:nvSpPr>
            <p:cNvPr id="1323" name="Google Shape;1323;p26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4" name="Google Shape;1324;p26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5" name="Google Shape;1325;p26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18">
    <p:spTree>
      <p:nvGrpSpPr>
        <p:cNvPr id="1326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27" name="Google Shape;1327;p27"/>
          <p:cNvCxnSpPr/>
          <p:nvPr/>
        </p:nvCxnSpPr>
        <p:spPr>
          <a:xfrm rot="5400000">
            <a:off x="7269708" y="3324550"/>
            <a:ext cx="1133100" cy="306300"/>
          </a:xfrm>
          <a:prstGeom prst="straightConnector1">
            <a:avLst/>
          </a:prstGeom>
          <a:noFill/>
          <a:ln cap="flat" cmpd="sng" w="9525">
            <a:solidFill>
              <a:srgbClr val="1A2E35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28" name="Google Shape;1328;p27"/>
          <p:cNvCxnSpPr/>
          <p:nvPr/>
        </p:nvCxnSpPr>
        <p:spPr>
          <a:xfrm flipH="1" rot="-5400000">
            <a:off x="7181408" y="2082400"/>
            <a:ext cx="1342200" cy="315300"/>
          </a:xfrm>
          <a:prstGeom prst="straightConnector1">
            <a:avLst/>
          </a:prstGeom>
          <a:noFill/>
          <a:ln cap="flat" cmpd="sng" w="9525">
            <a:solidFill>
              <a:srgbClr val="1A2E35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29" name="Google Shape;1329;p27"/>
          <p:cNvCxnSpPr/>
          <p:nvPr/>
        </p:nvCxnSpPr>
        <p:spPr>
          <a:xfrm rot="5400000">
            <a:off x="7232433" y="736375"/>
            <a:ext cx="1332000" cy="392100"/>
          </a:xfrm>
          <a:prstGeom prst="straightConnector1">
            <a:avLst/>
          </a:prstGeom>
          <a:noFill/>
          <a:ln cap="flat" cmpd="sng" w="9525">
            <a:solidFill>
              <a:srgbClr val="1A2E35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30" name="Google Shape;1330;p27"/>
          <p:cNvCxnSpPr/>
          <p:nvPr/>
        </p:nvCxnSpPr>
        <p:spPr>
          <a:xfrm rot="5400000">
            <a:off x="8168433" y="-66600"/>
            <a:ext cx="273900" cy="407100"/>
          </a:xfrm>
          <a:prstGeom prst="straightConnector1">
            <a:avLst/>
          </a:prstGeom>
          <a:noFill/>
          <a:ln cap="flat" cmpd="sng" w="9525">
            <a:solidFill>
              <a:srgbClr val="1A2E35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331" name="Google Shape;1331;p27"/>
          <p:cNvGrpSpPr/>
          <p:nvPr/>
        </p:nvGrpSpPr>
        <p:grpSpPr>
          <a:xfrm flipH="1" rot="5400000">
            <a:off x="7407333" y="1284925"/>
            <a:ext cx="581800" cy="582350"/>
            <a:chOff x="8064275" y="887850"/>
            <a:chExt cx="581800" cy="582350"/>
          </a:xfrm>
        </p:grpSpPr>
        <p:sp>
          <p:nvSpPr>
            <p:cNvPr id="1332" name="Google Shape;1332;p27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3" name="Google Shape;1333;p27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4" name="Google Shape;1334;p27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5" name="Google Shape;1335;p27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6" name="Google Shape;1336;p27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7" name="Google Shape;1337;p27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38" name="Google Shape;1338;p27"/>
          <p:cNvGrpSpPr/>
          <p:nvPr/>
        </p:nvGrpSpPr>
        <p:grpSpPr>
          <a:xfrm flipH="1" rot="5400000">
            <a:off x="7869720" y="2754200"/>
            <a:ext cx="292025" cy="292575"/>
            <a:chOff x="7353050" y="316275"/>
            <a:chExt cx="292025" cy="292575"/>
          </a:xfrm>
        </p:grpSpPr>
        <p:sp>
          <p:nvSpPr>
            <p:cNvPr id="1339" name="Google Shape;1339;p27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0" name="Google Shape;1340;p27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1" name="Google Shape;1341;p27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27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43" name="Google Shape;1343;p27"/>
          <p:cNvGrpSpPr/>
          <p:nvPr/>
        </p:nvGrpSpPr>
        <p:grpSpPr>
          <a:xfrm flipH="1" rot="5400000">
            <a:off x="8012458" y="178175"/>
            <a:ext cx="175000" cy="175000"/>
            <a:chOff x="8792300" y="321275"/>
            <a:chExt cx="175000" cy="175000"/>
          </a:xfrm>
        </p:grpSpPr>
        <p:sp>
          <p:nvSpPr>
            <p:cNvPr id="1344" name="Google Shape;1344;p27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27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27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27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48" name="Google Shape;1348;p27"/>
          <p:cNvGrpSpPr/>
          <p:nvPr/>
        </p:nvGrpSpPr>
        <p:grpSpPr>
          <a:xfrm rot="5400000">
            <a:off x="7551683" y="3879926"/>
            <a:ext cx="293111" cy="293388"/>
            <a:chOff x="3164039" y="430875"/>
            <a:chExt cx="293111" cy="293388"/>
          </a:xfrm>
        </p:grpSpPr>
        <p:sp>
          <p:nvSpPr>
            <p:cNvPr id="1349" name="Google Shape;1349;p27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27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27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27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27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27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55" name="Google Shape;1355;p27"/>
          <p:cNvGrpSpPr/>
          <p:nvPr/>
        </p:nvGrpSpPr>
        <p:grpSpPr>
          <a:xfrm flipH="1" rot="5400000">
            <a:off x="8259052" y="323144"/>
            <a:ext cx="175013" cy="27000"/>
            <a:chOff x="5662375" y="212375"/>
            <a:chExt cx="175013" cy="27000"/>
          </a:xfrm>
        </p:grpSpPr>
        <p:sp>
          <p:nvSpPr>
            <p:cNvPr id="1356" name="Google Shape;1356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359" name="Google Shape;1359;p27"/>
          <p:cNvCxnSpPr/>
          <p:nvPr/>
        </p:nvCxnSpPr>
        <p:spPr>
          <a:xfrm flipH="1" rot="5400000">
            <a:off x="740850" y="2598325"/>
            <a:ext cx="1672500" cy="126000"/>
          </a:xfrm>
          <a:prstGeom prst="straightConnector1">
            <a:avLst/>
          </a:prstGeom>
          <a:noFill/>
          <a:ln cap="flat" cmpd="sng" w="9525">
            <a:solidFill>
              <a:srgbClr val="1A2E35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60" name="Google Shape;1360;p27"/>
          <p:cNvCxnSpPr/>
          <p:nvPr/>
        </p:nvCxnSpPr>
        <p:spPr>
          <a:xfrm rot="-5400000">
            <a:off x="847100" y="3554000"/>
            <a:ext cx="829500" cy="743400"/>
          </a:xfrm>
          <a:prstGeom prst="straightConnector1">
            <a:avLst/>
          </a:prstGeom>
          <a:noFill/>
          <a:ln cap="flat" cmpd="sng" w="9525">
            <a:solidFill>
              <a:srgbClr val="1A2E35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61" name="Google Shape;1361;p27"/>
          <p:cNvCxnSpPr/>
          <p:nvPr/>
        </p:nvCxnSpPr>
        <p:spPr>
          <a:xfrm flipH="1" rot="5400000">
            <a:off x="1105775" y="4151250"/>
            <a:ext cx="796500" cy="1188000"/>
          </a:xfrm>
          <a:prstGeom prst="straightConnector1">
            <a:avLst/>
          </a:prstGeom>
          <a:noFill/>
          <a:ln cap="flat" cmpd="sng" w="9525">
            <a:solidFill>
              <a:srgbClr val="1A2E35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362" name="Google Shape;1362;p27"/>
          <p:cNvGrpSpPr/>
          <p:nvPr/>
        </p:nvGrpSpPr>
        <p:grpSpPr>
          <a:xfrm rot="5400000">
            <a:off x="621475" y="4062025"/>
            <a:ext cx="581800" cy="582350"/>
            <a:chOff x="8064275" y="887850"/>
            <a:chExt cx="581800" cy="582350"/>
          </a:xfrm>
        </p:grpSpPr>
        <p:sp>
          <p:nvSpPr>
            <p:cNvPr id="1363" name="Google Shape;1363;p27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27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27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27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27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27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69" name="Google Shape;1369;p27"/>
          <p:cNvGrpSpPr/>
          <p:nvPr/>
        </p:nvGrpSpPr>
        <p:grpSpPr>
          <a:xfrm rot="5400000">
            <a:off x="1482825" y="3350800"/>
            <a:ext cx="292025" cy="292575"/>
            <a:chOff x="7353050" y="316275"/>
            <a:chExt cx="292025" cy="292575"/>
          </a:xfrm>
        </p:grpSpPr>
        <p:sp>
          <p:nvSpPr>
            <p:cNvPr id="1370" name="Google Shape;1370;p27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27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27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27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74" name="Google Shape;1374;p27"/>
          <p:cNvGrpSpPr/>
          <p:nvPr/>
        </p:nvGrpSpPr>
        <p:grpSpPr>
          <a:xfrm rot="5400000">
            <a:off x="1595125" y="4790325"/>
            <a:ext cx="175000" cy="175000"/>
            <a:chOff x="8792300" y="321275"/>
            <a:chExt cx="175000" cy="175000"/>
          </a:xfrm>
        </p:grpSpPr>
        <p:sp>
          <p:nvSpPr>
            <p:cNvPr id="1375" name="Google Shape;1375;p27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27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27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27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79" name="Google Shape;1379;p27"/>
          <p:cNvSpPr/>
          <p:nvPr/>
        </p:nvSpPr>
        <p:spPr>
          <a:xfrm rot="5400000">
            <a:off x="1377117" y="1688743"/>
            <a:ext cx="288614" cy="288337"/>
          </a:xfrm>
          <a:custGeom>
            <a:rect b="b" l="l" r="r" t="t"/>
            <a:pathLst>
              <a:path extrusionOk="0" h="22893" w="22915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0" name="Google Shape;1380;p27"/>
          <p:cNvSpPr/>
          <p:nvPr/>
        </p:nvSpPr>
        <p:spPr>
          <a:xfrm rot="5400000">
            <a:off x="1374876" y="1686211"/>
            <a:ext cx="293111" cy="293388"/>
          </a:xfrm>
          <a:custGeom>
            <a:rect b="b" l="l" r="r" t="t"/>
            <a:pathLst>
              <a:path extrusionOk="0" h="23294" w="23272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1" name="Google Shape;1381;p27"/>
          <p:cNvSpPr/>
          <p:nvPr/>
        </p:nvSpPr>
        <p:spPr>
          <a:xfrm rot="5400000">
            <a:off x="1413610" y="1725239"/>
            <a:ext cx="215626" cy="215337"/>
          </a:xfrm>
          <a:custGeom>
            <a:rect b="b" l="l" r="r" t="t"/>
            <a:pathLst>
              <a:path extrusionOk="0" h="17097" w="1712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2" name="Google Shape;1382;p27"/>
          <p:cNvSpPr/>
          <p:nvPr/>
        </p:nvSpPr>
        <p:spPr>
          <a:xfrm rot="5400000">
            <a:off x="1411362" y="1722714"/>
            <a:ext cx="220123" cy="220400"/>
          </a:xfrm>
          <a:custGeom>
            <a:rect b="b" l="l" r="r" t="t"/>
            <a:pathLst>
              <a:path extrusionOk="0" h="17499" w="17477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3" name="Google Shape;1383;p27"/>
          <p:cNvSpPr/>
          <p:nvPr/>
        </p:nvSpPr>
        <p:spPr>
          <a:xfrm rot="5400000">
            <a:off x="1453339" y="1764682"/>
            <a:ext cx="136177" cy="136177"/>
          </a:xfrm>
          <a:custGeom>
            <a:rect b="b" l="l" r="r" t="t"/>
            <a:pathLst>
              <a:path extrusionOk="0" h="10812" w="10812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4" name="Google Shape;1384;p27"/>
          <p:cNvSpPr/>
          <p:nvPr/>
        </p:nvSpPr>
        <p:spPr>
          <a:xfrm rot="5400000">
            <a:off x="1450946" y="1762579"/>
            <a:ext cx="140951" cy="140674"/>
          </a:xfrm>
          <a:custGeom>
            <a:rect b="b" l="l" r="r" t="t"/>
            <a:pathLst>
              <a:path extrusionOk="0" h="11169" w="11191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85" name="Google Shape;1385;p27"/>
          <p:cNvGrpSpPr/>
          <p:nvPr/>
        </p:nvGrpSpPr>
        <p:grpSpPr>
          <a:xfrm rot="5400000">
            <a:off x="1701119" y="1515381"/>
            <a:ext cx="175013" cy="27000"/>
            <a:chOff x="5662375" y="212375"/>
            <a:chExt cx="175013" cy="27000"/>
          </a:xfrm>
        </p:grpSpPr>
        <p:sp>
          <p:nvSpPr>
            <p:cNvPr id="1386" name="Google Shape;1386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7" name="Google Shape;1387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8" name="Google Shape;1388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89" name="Google Shape;1389;p27"/>
          <p:cNvGrpSpPr/>
          <p:nvPr/>
        </p:nvGrpSpPr>
        <p:grpSpPr>
          <a:xfrm rot="5400000">
            <a:off x="1819519" y="4562081"/>
            <a:ext cx="175013" cy="27000"/>
            <a:chOff x="5662375" y="212375"/>
            <a:chExt cx="175013" cy="27000"/>
          </a:xfrm>
        </p:grpSpPr>
        <p:sp>
          <p:nvSpPr>
            <p:cNvPr id="1390" name="Google Shape;1390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1" name="Google Shape;1391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2" name="Google Shape;1392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93" name="Google Shape;1393;p27"/>
          <p:cNvGrpSpPr/>
          <p:nvPr/>
        </p:nvGrpSpPr>
        <p:grpSpPr>
          <a:xfrm rot="5400000">
            <a:off x="408594" y="4140781"/>
            <a:ext cx="175013" cy="27000"/>
            <a:chOff x="5662375" y="212375"/>
            <a:chExt cx="175013" cy="27000"/>
          </a:xfrm>
        </p:grpSpPr>
        <p:sp>
          <p:nvSpPr>
            <p:cNvPr id="1394" name="Google Shape;1394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5" name="Google Shape;1395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6" name="Google Shape;1396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19">
    <p:spTree>
      <p:nvGrpSpPr>
        <p:cNvPr id="1397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8" name="Google Shape;1398;p28"/>
          <p:cNvGrpSpPr/>
          <p:nvPr/>
        </p:nvGrpSpPr>
        <p:grpSpPr>
          <a:xfrm>
            <a:off x="261711" y="-1158"/>
            <a:ext cx="8550326" cy="3981600"/>
            <a:chOff x="261711" y="-1158"/>
            <a:chExt cx="8550326" cy="3981600"/>
          </a:xfrm>
        </p:grpSpPr>
        <p:cxnSp>
          <p:nvCxnSpPr>
            <p:cNvPr id="1399" name="Google Shape;1399;p28"/>
            <p:cNvCxnSpPr/>
            <p:nvPr/>
          </p:nvCxnSpPr>
          <p:spPr>
            <a:xfrm>
              <a:off x="515925" y="-1158"/>
              <a:ext cx="0" cy="39816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00" name="Google Shape;1400;p28"/>
            <p:cNvCxnSpPr/>
            <p:nvPr/>
          </p:nvCxnSpPr>
          <p:spPr>
            <a:xfrm>
              <a:off x="8666025" y="-1158"/>
              <a:ext cx="0" cy="19020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1401" name="Google Shape;1401;p28"/>
            <p:cNvGrpSpPr/>
            <p:nvPr/>
          </p:nvGrpSpPr>
          <p:grpSpPr>
            <a:xfrm rot="10800000">
              <a:off x="343275" y="3300779"/>
              <a:ext cx="344736" cy="345385"/>
              <a:chOff x="7353050" y="316275"/>
              <a:chExt cx="292025" cy="292575"/>
            </a:xfrm>
          </p:grpSpPr>
          <p:sp>
            <p:nvSpPr>
              <p:cNvPr id="1402" name="Google Shape;1402;p2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3" name="Google Shape;1403;p2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4" name="Google Shape;1404;p2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5" name="Google Shape;1405;p2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06" name="Google Shape;1406;p28"/>
            <p:cNvGrpSpPr/>
            <p:nvPr/>
          </p:nvGrpSpPr>
          <p:grpSpPr>
            <a:xfrm rot="10800000">
              <a:off x="8520013" y="714742"/>
              <a:ext cx="292025" cy="292575"/>
              <a:chOff x="7353050" y="316275"/>
              <a:chExt cx="292025" cy="292575"/>
            </a:xfrm>
          </p:grpSpPr>
          <p:sp>
            <p:nvSpPr>
              <p:cNvPr id="1407" name="Google Shape;1407;p2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8" name="Google Shape;1408;p2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9" name="Google Shape;1409;p2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0" name="Google Shape;1410;p2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11" name="Google Shape;1411;p28"/>
            <p:cNvGrpSpPr/>
            <p:nvPr/>
          </p:nvGrpSpPr>
          <p:grpSpPr>
            <a:xfrm rot="10800000">
              <a:off x="261711" y="465077"/>
              <a:ext cx="507562" cy="507984"/>
              <a:chOff x="8064275" y="887850"/>
              <a:chExt cx="581800" cy="582350"/>
            </a:xfrm>
          </p:grpSpPr>
          <p:sp>
            <p:nvSpPr>
              <p:cNvPr id="1412" name="Google Shape;1412;p28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3" name="Google Shape;1413;p28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4" name="Google Shape;1414;p28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5" name="Google Shape;1415;p28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6" name="Google Shape;1416;p28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7" name="Google Shape;1417;p28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3">
  <p:cSld name="CUSTOM_20">
    <p:spTree>
      <p:nvGrpSpPr>
        <p:cNvPr id="1418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9" name="Google Shape;1419;p29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1420" name="Google Shape;1420;p29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1421" name="Google Shape;1421;p29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1422" name="Google Shape;1422;p29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3" name="Google Shape;1423;p29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4" name="Google Shape;1424;p29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5" name="Google Shape;1425;p29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6" name="Google Shape;1426;p29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7" name="Google Shape;1427;p29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28" name="Google Shape;1428;p29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1429" name="Google Shape;1429;p29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0" name="Google Shape;1430;p29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1" name="Google Shape;1431;p29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2" name="Google Shape;1432;p29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33" name="Google Shape;1433;p29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1434" name="Google Shape;1434;p29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rect b="b" l="l" r="r" t="t"/>
                <a:pathLst>
                  <a:path extrusionOk="0" h="6621" w="6644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5" name="Google Shape;1435;p29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rect b="b" l="l" r="r" t="t"/>
                <a:pathLst>
                  <a:path extrusionOk="0" h="7000" w="700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6" name="Google Shape;1436;p29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rect b="b" l="l" r="r" t="t"/>
                <a:pathLst>
                  <a:path extrusionOk="0" h="3723" w="3702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7" name="Google Shape;1437;p29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rect b="b" l="l" r="r" t="t"/>
                <a:pathLst>
                  <a:path extrusionOk="0" h="4080" w="4102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1438" name="Google Shape;1438;p29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1439" name="Google Shape;1439;p29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1440" name="Google Shape;1440;p29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1" name="Google Shape;1441;p29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2" name="Google Shape;1442;p29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3" name="Google Shape;1443;p29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4" name="Google Shape;1444;p29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5" name="Google Shape;1445;p29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46" name="Google Shape;1446;p29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1447" name="Google Shape;1447;p29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8" name="Google Shape;1448;p29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9" name="Google Shape;1449;p29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0" name="Google Shape;1450;p29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51" name="Google Shape;1451;p29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1452" name="Google Shape;1452;p29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rect b="b" l="l" r="r" t="t"/>
                <a:pathLst>
                  <a:path extrusionOk="0" h="6621" w="6644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3" name="Google Shape;1453;p29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rect b="b" l="l" r="r" t="t"/>
                <a:pathLst>
                  <a:path extrusionOk="0" h="7000" w="700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4" name="Google Shape;1454;p29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rect b="b" l="l" r="r" t="t"/>
                <a:pathLst>
                  <a:path extrusionOk="0" h="3723" w="3702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5" name="Google Shape;1455;p29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rect b="b" l="l" r="r" t="t"/>
                <a:pathLst>
                  <a:path extrusionOk="0" h="4080" w="4102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56" name="Google Shape;1456;p29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1457" name="Google Shape;1457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8" name="Google Shape;1458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9" name="Google Shape;1459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60" name="Google Shape;1460;p29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1461" name="Google Shape;1461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2" name="Google Shape;1462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3" name="Google Shape;1463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64" name="Google Shape;1464;p29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1465" name="Google Shape;1465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6" name="Google Shape;1466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7" name="Google Shape;1467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68" name="Google Shape;1468;p29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469" name="Google Shape;1469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0" name="Google Shape;1470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1" name="Google Shape;1471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1472" name="Google Shape;1472;p29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73" name="Google Shape;1473;p29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474" name="Google Shape;1474;p29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rgbClr val="595959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5" name="Google Shape;1475;p29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rgbClr val="595959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29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rgbClr val="595959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7" name="Google Shape;1477;p29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rgbClr val="595959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4">
  <p:cSld name="CUSTOM_21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9" name="Google Shape;1479;p30"/>
          <p:cNvGrpSpPr/>
          <p:nvPr/>
        </p:nvGrpSpPr>
        <p:grpSpPr>
          <a:xfrm>
            <a:off x="-6867" y="-6625"/>
            <a:ext cx="9152342" cy="5102050"/>
            <a:chOff x="-6867" y="-6625"/>
            <a:chExt cx="9152342" cy="5102050"/>
          </a:xfrm>
        </p:grpSpPr>
        <p:cxnSp>
          <p:nvCxnSpPr>
            <p:cNvPr id="1480" name="Google Shape;1480;p30"/>
            <p:cNvCxnSpPr/>
            <p:nvPr/>
          </p:nvCxnSpPr>
          <p:spPr>
            <a:xfrm>
              <a:off x="2904283" y="4513075"/>
              <a:ext cx="1133100" cy="306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81" name="Google Shape;1481;p30"/>
            <p:cNvCxnSpPr/>
            <p:nvPr/>
          </p:nvCxnSpPr>
          <p:spPr>
            <a:xfrm flipH="1" rot="10800000">
              <a:off x="1562083" y="4492325"/>
              <a:ext cx="1342200" cy="315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82" name="Google Shape;1482;p30"/>
            <p:cNvCxnSpPr/>
            <p:nvPr/>
          </p:nvCxnSpPr>
          <p:spPr>
            <a:xfrm>
              <a:off x="259558" y="4408000"/>
              <a:ext cx="1332000" cy="392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83" name="Google Shape;1483;p30"/>
            <p:cNvCxnSpPr/>
            <p:nvPr/>
          </p:nvCxnSpPr>
          <p:spPr>
            <a:xfrm>
              <a:off x="-6867" y="3993550"/>
              <a:ext cx="273900" cy="407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1484" name="Google Shape;1484;p30"/>
            <p:cNvGrpSpPr/>
            <p:nvPr/>
          </p:nvGrpSpPr>
          <p:grpSpPr>
            <a:xfrm flipH="1">
              <a:off x="1278333" y="4513075"/>
              <a:ext cx="581800" cy="582350"/>
              <a:chOff x="8064275" y="887850"/>
              <a:chExt cx="581800" cy="582350"/>
            </a:xfrm>
          </p:grpSpPr>
          <p:sp>
            <p:nvSpPr>
              <p:cNvPr id="1485" name="Google Shape;1485;p30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6" name="Google Shape;1486;p30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7" name="Google Shape;1487;p30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8" name="Google Shape;1488;p30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9" name="Google Shape;1489;p30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0" name="Google Shape;1490;p30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91" name="Google Shape;1491;p30"/>
            <p:cNvGrpSpPr/>
            <p:nvPr/>
          </p:nvGrpSpPr>
          <p:grpSpPr>
            <a:xfrm flipH="1">
              <a:off x="2747608" y="4340463"/>
              <a:ext cx="292025" cy="292575"/>
              <a:chOff x="7353050" y="316275"/>
              <a:chExt cx="292025" cy="292575"/>
            </a:xfrm>
          </p:grpSpPr>
          <p:sp>
            <p:nvSpPr>
              <p:cNvPr id="1492" name="Google Shape;1492;p30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3" name="Google Shape;1493;p30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4" name="Google Shape;1494;p30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5" name="Google Shape;1495;p30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96" name="Google Shape;1496;p30"/>
            <p:cNvGrpSpPr/>
            <p:nvPr/>
          </p:nvGrpSpPr>
          <p:grpSpPr>
            <a:xfrm flipH="1">
              <a:off x="171308" y="4315025"/>
              <a:ext cx="175000" cy="175000"/>
              <a:chOff x="8792300" y="321275"/>
              <a:chExt cx="175000" cy="175000"/>
            </a:xfrm>
          </p:grpSpPr>
          <p:sp>
            <p:nvSpPr>
              <p:cNvPr id="1497" name="Google Shape;1497;p30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rect b="b" l="l" r="r" t="t"/>
                <a:pathLst>
                  <a:path extrusionOk="0" h="6621" w="6644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8" name="Google Shape;1498;p30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rect b="b" l="l" r="r" t="t"/>
                <a:pathLst>
                  <a:path extrusionOk="0" h="7000" w="700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9" name="Google Shape;1499;p30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rect b="b" l="l" r="r" t="t"/>
                <a:pathLst>
                  <a:path extrusionOk="0" h="3723" w="3702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0" name="Google Shape;1500;p30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rect b="b" l="l" r="r" t="t"/>
                <a:pathLst>
                  <a:path extrusionOk="0" h="4080" w="4102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01" name="Google Shape;1501;p30"/>
            <p:cNvGrpSpPr/>
            <p:nvPr/>
          </p:nvGrpSpPr>
          <p:grpSpPr>
            <a:xfrm>
              <a:off x="3873197" y="4657550"/>
              <a:ext cx="293111" cy="293388"/>
              <a:chOff x="3164039" y="430875"/>
              <a:chExt cx="293111" cy="293388"/>
            </a:xfrm>
          </p:grpSpPr>
          <p:sp>
            <p:nvSpPr>
              <p:cNvPr id="1502" name="Google Shape;1502;p30"/>
              <p:cNvSpPr/>
              <p:nvPr/>
            </p:nvSpPr>
            <p:spPr>
              <a:xfrm flipH="1">
                <a:off x="3166281" y="433407"/>
                <a:ext cx="288614" cy="288337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3" name="Google Shape;1503;p30"/>
              <p:cNvSpPr/>
              <p:nvPr/>
            </p:nvSpPr>
            <p:spPr>
              <a:xfrm flipH="1">
                <a:off x="3164039" y="430875"/>
                <a:ext cx="293111" cy="293388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4" name="Google Shape;1504;p30"/>
              <p:cNvSpPr/>
              <p:nvPr/>
            </p:nvSpPr>
            <p:spPr>
              <a:xfrm flipH="1">
                <a:off x="3202780" y="469909"/>
                <a:ext cx="215626" cy="215337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5" name="Google Shape;1505;p30"/>
              <p:cNvSpPr/>
              <p:nvPr/>
            </p:nvSpPr>
            <p:spPr>
              <a:xfrm flipH="1">
                <a:off x="3200525" y="467377"/>
                <a:ext cx="220123" cy="220400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6" name="Google Shape;1506;p30"/>
              <p:cNvSpPr/>
              <p:nvPr/>
            </p:nvSpPr>
            <p:spPr>
              <a:xfrm flipH="1">
                <a:off x="3242641" y="509484"/>
                <a:ext cx="136177" cy="136177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7" name="Google Shape;1507;p30"/>
              <p:cNvSpPr/>
              <p:nvPr/>
            </p:nvSpPr>
            <p:spPr>
              <a:xfrm flipH="1">
                <a:off x="3240109" y="507242"/>
                <a:ext cx="140951" cy="140674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08" name="Google Shape;1508;p30"/>
            <p:cNvGrpSpPr/>
            <p:nvPr/>
          </p:nvGrpSpPr>
          <p:grpSpPr>
            <a:xfrm flipH="1">
              <a:off x="242270" y="4142425"/>
              <a:ext cx="175013" cy="27000"/>
              <a:chOff x="5662375" y="212375"/>
              <a:chExt cx="175013" cy="27000"/>
            </a:xfrm>
          </p:grpSpPr>
          <p:sp>
            <p:nvSpPr>
              <p:cNvPr id="1509" name="Google Shape;1509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0" name="Google Shape;1510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1" name="Google Shape;1511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1512" name="Google Shape;1512;p30"/>
            <p:cNvCxnSpPr/>
            <p:nvPr/>
          </p:nvCxnSpPr>
          <p:spPr>
            <a:xfrm rot="10800000">
              <a:off x="5995050" y="226600"/>
              <a:ext cx="1504500" cy="224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13" name="Google Shape;1513;p30"/>
            <p:cNvCxnSpPr/>
            <p:nvPr/>
          </p:nvCxnSpPr>
          <p:spPr>
            <a:xfrm rot="10800000">
              <a:off x="7512925" y="457850"/>
              <a:ext cx="829500" cy="743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14" name="Google Shape;1514;p30"/>
            <p:cNvCxnSpPr/>
            <p:nvPr/>
          </p:nvCxnSpPr>
          <p:spPr>
            <a:xfrm flipH="1">
              <a:off x="8348975" y="-6625"/>
              <a:ext cx="796500" cy="1188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1515" name="Google Shape;1515;p30"/>
            <p:cNvGrpSpPr/>
            <p:nvPr/>
          </p:nvGrpSpPr>
          <p:grpSpPr>
            <a:xfrm>
              <a:off x="8064275" y="1040250"/>
              <a:ext cx="581800" cy="582350"/>
              <a:chOff x="8064275" y="887850"/>
              <a:chExt cx="581800" cy="582350"/>
            </a:xfrm>
          </p:grpSpPr>
          <p:sp>
            <p:nvSpPr>
              <p:cNvPr id="1516" name="Google Shape;1516;p30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7" name="Google Shape;1517;p30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8" name="Google Shape;1518;p30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9" name="Google Shape;1519;p30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0" name="Google Shape;1520;p30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1" name="Google Shape;1521;p30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22" name="Google Shape;1522;p30"/>
            <p:cNvGrpSpPr/>
            <p:nvPr/>
          </p:nvGrpSpPr>
          <p:grpSpPr>
            <a:xfrm>
              <a:off x="7353050" y="316275"/>
              <a:ext cx="292025" cy="292575"/>
              <a:chOff x="7353050" y="316275"/>
              <a:chExt cx="292025" cy="292575"/>
            </a:xfrm>
          </p:grpSpPr>
          <p:sp>
            <p:nvSpPr>
              <p:cNvPr id="1523" name="Google Shape;1523;p30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4" name="Google Shape;1524;p30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5" name="Google Shape;1525;p30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6" name="Google Shape;1526;p30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27" name="Google Shape;1527;p30"/>
            <p:cNvGrpSpPr/>
            <p:nvPr/>
          </p:nvGrpSpPr>
          <p:grpSpPr>
            <a:xfrm>
              <a:off x="8792300" y="321275"/>
              <a:ext cx="175000" cy="175000"/>
              <a:chOff x="8792300" y="321275"/>
              <a:chExt cx="175000" cy="175000"/>
            </a:xfrm>
          </p:grpSpPr>
          <p:sp>
            <p:nvSpPr>
              <p:cNvPr id="1528" name="Google Shape;1528;p30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rect b="b" l="l" r="r" t="t"/>
                <a:pathLst>
                  <a:path extrusionOk="0" h="6621" w="6644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9" name="Google Shape;1529;p30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rect b="b" l="l" r="r" t="t"/>
                <a:pathLst>
                  <a:path extrusionOk="0" h="7000" w="700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0" name="Google Shape;1530;p30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rect b="b" l="l" r="r" t="t"/>
                <a:pathLst>
                  <a:path extrusionOk="0" h="3723" w="3702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1" name="Google Shape;1531;p30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rect b="b" l="l" r="r" t="t"/>
                <a:pathLst>
                  <a:path extrusionOk="0" h="4080" w="4102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532" name="Google Shape;1532;p30"/>
            <p:cNvSpPr/>
            <p:nvPr/>
          </p:nvSpPr>
          <p:spPr>
            <a:xfrm>
              <a:off x="5829305" y="68707"/>
              <a:ext cx="288614" cy="288337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3" name="Google Shape;1533;p30"/>
            <p:cNvSpPr/>
            <p:nvPr/>
          </p:nvSpPr>
          <p:spPr>
            <a:xfrm>
              <a:off x="5827050" y="66175"/>
              <a:ext cx="293111" cy="293388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4" name="Google Shape;1534;p30"/>
            <p:cNvSpPr/>
            <p:nvPr/>
          </p:nvSpPr>
          <p:spPr>
            <a:xfrm>
              <a:off x="5865794" y="105209"/>
              <a:ext cx="215626" cy="215337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5" name="Google Shape;1535;p30"/>
            <p:cNvSpPr/>
            <p:nvPr/>
          </p:nvSpPr>
          <p:spPr>
            <a:xfrm>
              <a:off x="5863552" y="102677"/>
              <a:ext cx="220123" cy="220400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6" name="Google Shape;1536;p30"/>
            <p:cNvSpPr/>
            <p:nvPr/>
          </p:nvSpPr>
          <p:spPr>
            <a:xfrm>
              <a:off x="5905382" y="144784"/>
              <a:ext cx="136177" cy="136177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7" name="Google Shape;1537;p30"/>
            <p:cNvSpPr/>
            <p:nvPr/>
          </p:nvSpPr>
          <p:spPr>
            <a:xfrm>
              <a:off x="5903140" y="142542"/>
              <a:ext cx="140951" cy="140674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538" name="Google Shape;1538;p30"/>
            <p:cNvGrpSpPr/>
            <p:nvPr/>
          </p:nvGrpSpPr>
          <p:grpSpPr>
            <a:xfrm>
              <a:off x="8490050" y="170875"/>
              <a:ext cx="175013" cy="27000"/>
              <a:chOff x="5662375" y="212375"/>
              <a:chExt cx="175013" cy="27000"/>
            </a:xfrm>
          </p:grpSpPr>
          <p:sp>
            <p:nvSpPr>
              <p:cNvPr id="1539" name="Google Shape;1539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0" name="Google Shape;1540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1" name="Google Shape;1541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42" name="Google Shape;1542;p30"/>
            <p:cNvGrpSpPr/>
            <p:nvPr/>
          </p:nvGrpSpPr>
          <p:grpSpPr>
            <a:xfrm>
              <a:off x="8678350" y="1658000"/>
              <a:ext cx="175013" cy="27000"/>
              <a:chOff x="5662375" y="212375"/>
              <a:chExt cx="175013" cy="27000"/>
            </a:xfrm>
          </p:grpSpPr>
          <p:sp>
            <p:nvSpPr>
              <p:cNvPr id="1543" name="Google Shape;1543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4" name="Google Shape;1544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5" name="Google Shape;1545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4"/>
          <p:cNvSpPr txBox="1"/>
          <p:nvPr>
            <p:ph idx="1" type="subTitle"/>
          </p:nvPr>
        </p:nvSpPr>
        <p:spPr>
          <a:xfrm>
            <a:off x="2167128" y="3054096"/>
            <a:ext cx="4809600" cy="11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grpSp>
        <p:nvGrpSpPr>
          <p:cNvPr id="111" name="Google Shape;111;p4"/>
          <p:cNvGrpSpPr/>
          <p:nvPr/>
        </p:nvGrpSpPr>
        <p:grpSpPr>
          <a:xfrm>
            <a:off x="4484494" y="4433000"/>
            <a:ext cx="175013" cy="27000"/>
            <a:chOff x="5662375" y="212375"/>
            <a:chExt cx="175013" cy="27000"/>
          </a:xfrm>
        </p:grpSpPr>
        <p:sp>
          <p:nvSpPr>
            <p:cNvPr id="112" name="Google Shape;112;p4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4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4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5" name="Google Shape;115;p4"/>
          <p:cNvSpPr txBox="1"/>
          <p:nvPr>
            <p:ph type="title"/>
          </p:nvPr>
        </p:nvSpPr>
        <p:spPr>
          <a:xfrm>
            <a:off x="2167128" y="2478024"/>
            <a:ext cx="48096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116" name="Google Shape;116;p4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117" name="Google Shape;117;p4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118" name="Google Shape;118;p4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119" name="Google Shape;119;p4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4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4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" name="Google Shape;122;p4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" name="Google Shape;123;p4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4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5" name="Google Shape;125;p4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126" name="Google Shape;126;p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" name="Google Shape;127;p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" name="Google Shape;128;p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" name="Google Shape;129;p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0" name="Google Shape;130;p4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131" name="Google Shape;131;p4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rect b="b" l="l" r="r" t="t"/>
                <a:pathLst>
                  <a:path extrusionOk="0" h="6621" w="6644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" name="Google Shape;132;p4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rect b="b" l="l" r="r" t="t"/>
                <a:pathLst>
                  <a:path extrusionOk="0" h="7000" w="700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" name="Google Shape;133;p4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rect b="b" l="l" r="r" t="t"/>
                <a:pathLst>
                  <a:path extrusionOk="0" h="3723" w="3702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" name="Google Shape;134;p4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rect b="b" l="l" r="r" t="t"/>
                <a:pathLst>
                  <a:path extrusionOk="0" h="4080" w="4102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135" name="Google Shape;135;p4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136" name="Google Shape;136;p4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137" name="Google Shape;137;p4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" name="Google Shape;138;p4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" name="Google Shape;139;p4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" name="Google Shape;140;p4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" name="Google Shape;141;p4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" name="Google Shape;142;p4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3" name="Google Shape;143;p4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144" name="Google Shape;144;p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8" name="Google Shape;148;p4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149" name="Google Shape;149;p4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rect b="b" l="l" r="r" t="t"/>
                <a:pathLst>
                  <a:path extrusionOk="0" h="6621" w="6644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4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rect b="b" l="l" r="r" t="t"/>
                <a:pathLst>
                  <a:path extrusionOk="0" h="7000" w="700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4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rect b="b" l="l" r="r" t="t"/>
                <a:pathLst>
                  <a:path extrusionOk="0" h="3723" w="3702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4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rect b="b" l="l" r="r" t="t"/>
                <a:pathLst>
                  <a:path extrusionOk="0" h="4080" w="4102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3" name="Google Shape;153;p4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154" name="Google Shape;154;p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" name="Google Shape;155;p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7" name="Google Shape;157;p4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158" name="Google Shape;158;p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" name="Google Shape;159;p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" name="Google Shape;160;p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1" name="Google Shape;161;p4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162" name="Google Shape;162;p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" name="Google Shape;163;p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" name="Google Shape;164;p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5" name="Google Shape;165;p4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66" name="Google Shape;166;p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169" name="Google Shape;169;p4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0" name="Google Shape;170;p4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71" name="Google Shape;171;p4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4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4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4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2">
  <p:cSld name="CUSTOM_22">
    <p:spTree>
      <p:nvGrpSpPr>
        <p:cNvPr id="1546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7" name="Google Shape;1547;p31"/>
          <p:cNvGrpSpPr/>
          <p:nvPr/>
        </p:nvGrpSpPr>
        <p:grpSpPr>
          <a:xfrm>
            <a:off x="1349626" y="598417"/>
            <a:ext cx="6453730" cy="3631136"/>
            <a:chOff x="365750" y="1285025"/>
            <a:chExt cx="6934275" cy="3315500"/>
          </a:xfrm>
        </p:grpSpPr>
        <p:sp>
          <p:nvSpPr>
            <p:cNvPr id="1548" name="Google Shape;1548;p31"/>
            <p:cNvSpPr/>
            <p:nvPr/>
          </p:nvSpPr>
          <p:spPr>
            <a:xfrm>
              <a:off x="365750" y="1285025"/>
              <a:ext cx="6934275" cy="3315500"/>
            </a:xfrm>
            <a:custGeom>
              <a:rect b="b" l="l" r="r" t="t"/>
              <a:pathLst>
                <a:path extrusionOk="0" h="132620" w="277371">
                  <a:moveTo>
                    <a:pt x="139292" y="1"/>
                  </a:moveTo>
                  <a:cubicBezTo>
                    <a:pt x="131931" y="1"/>
                    <a:pt x="124510" y="530"/>
                    <a:pt x="116820" y="2020"/>
                  </a:cubicBezTo>
                  <a:cubicBezTo>
                    <a:pt x="97286" y="5794"/>
                    <a:pt x="78528" y="13563"/>
                    <a:pt x="62212" y="24940"/>
                  </a:cubicBezTo>
                  <a:cubicBezTo>
                    <a:pt x="40180" y="40312"/>
                    <a:pt x="16039" y="63953"/>
                    <a:pt x="5883" y="89204"/>
                  </a:cubicBezTo>
                  <a:cubicBezTo>
                    <a:pt x="2054" y="98638"/>
                    <a:pt x="1" y="109904"/>
                    <a:pt x="5162" y="118672"/>
                  </a:cubicBezTo>
                  <a:cubicBezTo>
                    <a:pt x="10878" y="128329"/>
                    <a:pt x="23309" y="131547"/>
                    <a:pt x="34519" y="132324"/>
                  </a:cubicBezTo>
                  <a:cubicBezTo>
                    <a:pt x="37485" y="132528"/>
                    <a:pt x="40447" y="132620"/>
                    <a:pt x="43408" y="132620"/>
                  </a:cubicBezTo>
                  <a:cubicBezTo>
                    <a:pt x="64717" y="132620"/>
                    <a:pt x="85919" y="127832"/>
                    <a:pt x="107164" y="125054"/>
                  </a:cubicBezTo>
                  <a:cubicBezTo>
                    <a:pt x="121795" y="123154"/>
                    <a:pt x="136548" y="122208"/>
                    <a:pt x="151300" y="122208"/>
                  </a:cubicBezTo>
                  <a:cubicBezTo>
                    <a:pt x="172303" y="122208"/>
                    <a:pt x="193303" y="124126"/>
                    <a:pt x="213939" y="127940"/>
                  </a:cubicBezTo>
                  <a:cubicBezTo>
                    <a:pt x="222522" y="129553"/>
                    <a:pt x="231673" y="131360"/>
                    <a:pt x="240407" y="131360"/>
                  </a:cubicBezTo>
                  <a:cubicBezTo>
                    <a:pt x="248501" y="131360"/>
                    <a:pt x="256237" y="129808"/>
                    <a:pt x="262831" y="125110"/>
                  </a:cubicBezTo>
                  <a:cubicBezTo>
                    <a:pt x="276372" y="115454"/>
                    <a:pt x="277371" y="99138"/>
                    <a:pt x="274429" y="84431"/>
                  </a:cubicBezTo>
                  <a:cubicBezTo>
                    <a:pt x="271488" y="69670"/>
                    <a:pt x="264329" y="59902"/>
                    <a:pt x="257059" y="47305"/>
                  </a:cubicBezTo>
                  <a:cubicBezTo>
                    <a:pt x="252786" y="39868"/>
                    <a:pt x="247736" y="33098"/>
                    <a:pt x="241798" y="27215"/>
                  </a:cubicBezTo>
                  <a:cubicBezTo>
                    <a:pt x="234972" y="20500"/>
                    <a:pt x="226925" y="14951"/>
                    <a:pt x="217768" y="11177"/>
                  </a:cubicBezTo>
                  <a:cubicBezTo>
                    <a:pt x="203783" y="5350"/>
                    <a:pt x="188521" y="3407"/>
                    <a:pt x="173482" y="2186"/>
                  </a:cubicBezTo>
                  <a:cubicBezTo>
                    <a:pt x="161726" y="1246"/>
                    <a:pt x="150579" y="1"/>
                    <a:pt x="1392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9" name="Google Shape;1549;p31"/>
            <p:cNvSpPr/>
            <p:nvPr/>
          </p:nvSpPr>
          <p:spPr>
            <a:xfrm>
              <a:off x="417100" y="1285575"/>
              <a:ext cx="6842700" cy="3314500"/>
            </a:xfrm>
            <a:custGeom>
              <a:rect b="b" l="l" r="r" t="t"/>
              <a:pathLst>
                <a:path extrusionOk="0" h="132580" w="273708">
                  <a:moveTo>
                    <a:pt x="137298" y="0"/>
                  </a:moveTo>
                  <a:cubicBezTo>
                    <a:pt x="129917" y="0"/>
                    <a:pt x="122480" y="500"/>
                    <a:pt x="114766" y="1998"/>
                  </a:cubicBezTo>
                  <a:cubicBezTo>
                    <a:pt x="95232" y="5772"/>
                    <a:pt x="76474" y="13541"/>
                    <a:pt x="60158" y="24918"/>
                  </a:cubicBezTo>
                  <a:cubicBezTo>
                    <a:pt x="38126" y="40290"/>
                    <a:pt x="13985" y="63931"/>
                    <a:pt x="3829" y="89182"/>
                  </a:cubicBezTo>
                  <a:cubicBezTo>
                    <a:pt x="1609" y="94621"/>
                    <a:pt x="0" y="100614"/>
                    <a:pt x="56" y="106386"/>
                  </a:cubicBezTo>
                  <a:cubicBezTo>
                    <a:pt x="56" y="110715"/>
                    <a:pt x="943" y="114877"/>
                    <a:pt x="3108" y="118650"/>
                  </a:cubicBezTo>
                  <a:cubicBezTo>
                    <a:pt x="8824" y="128307"/>
                    <a:pt x="21255" y="131525"/>
                    <a:pt x="32465" y="132302"/>
                  </a:cubicBezTo>
                  <a:cubicBezTo>
                    <a:pt x="35407" y="132469"/>
                    <a:pt x="38403" y="132580"/>
                    <a:pt x="41345" y="132580"/>
                  </a:cubicBezTo>
                  <a:cubicBezTo>
                    <a:pt x="62655" y="132580"/>
                    <a:pt x="83855" y="127807"/>
                    <a:pt x="105110" y="125032"/>
                  </a:cubicBezTo>
                  <a:cubicBezTo>
                    <a:pt x="119761" y="123146"/>
                    <a:pt x="134523" y="122202"/>
                    <a:pt x="149340" y="122202"/>
                  </a:cubicBezTo>
                  <a:cubicBezTo>
                    <a:pt x="170318" y="122202"/>
                    <a:pt x="191240" y="124089"/>
                    <a:pt x="211885" y="127918"/>
                  </a:cubicBezTo>
                  <a:cubicBezTo>
                    <a:pt x="220486" y="129528"/>
                    <a:pt x="229643" y="131359"/>
                    <a:pt x="238412" y="131359"/>
                  </a:cubicBezTo>
                  <a:cubicBezTo>
                    <a:pt x="246459" y="131359"/>
                    <a:pt x="254173" y="129805"/>
                    <a:pt x="260777" y="125088"/>
                  </a:cubicBezTo>
                  <a:cubicBezTo>
                    <a:pt x="270433" y="118206"/>
                    <a:pt x="273707" y="107884"/>
                    <a:pt x="273707" y="97229"/>
                  </a:cubicBezTo>
                  <a:cubicBezTo>
                    <a:pt x="273707" y="92956"/>
                    <a:pt x="273208" y="88627"/>
                    <a:pt x="272375" y="84409"/>
                  </a:cubicBezTo>
                  <a:cubicBezTo>
                    <a:pt x="269434" y="69648"/>
                    <a:pt x="262275" y="59880"/>
                    <a:pt x="255005" y="47283"/>
                  </a:cubicBezTo>
                  <a:cubicBezTo>
                    <a:pt x="250732" y="39846"/>
                    <a:pt x="245682" y="33076"/>
                    <a:pt x="239744" y="27193"/>
                  </a:cubicBezTo>
                  <a:cubicBezTo>
                    <a:pt x="232918" y="20478"/>
                    <a:pt x="224871" y="14929"/>
                    <a:pt x="215714" y="11155"/>
                  </a:cubicBezTo>
                  <a:cubicBezTo>
                    <a:pt x="201729" y="5328"/>
                    <a:pt x="186467" y="3385"/>
                    <a:pt x="171428" y="2164"/>
                  </a:cubicBezTo>
                  <a:cubicBezTo>
                    <a:pt x="159663" y="1221"/>
                    <a:pt x="148563" y="0"/>
                    <a:pt x="1372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50" name="Google Shape;1550;p31"/>
          <p:cNvSpPr txBox="1"/>
          <p:nvPr>
            <p:ph type="title"/>
          </p:nvPr>
        </p:nvSpPr>
        <p:spPr>
          <a:xfrm>
            <a:off x="2624328" y="1018528"/>
            <a:ext cx="3904500" cy="190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grpSp>
        <p:nvGrpSpPr>
          <p:cNvPr id="1551" name="Google Shape;1551;p31"/>
          <p:cNvGrpSpPr/>
          <p:nvPr/>
        </p:nvGrpSpPr>
        <p:grpSpPr>
          <a:xfrm>
            <a:off x="-6867" y="-6625"/>
            <a:ext cx="9152342" cy="5102050"/>
            <a:chOff x="-6867" y="-6625"/>
            <a:chExt cx="9152342" cy="5102050"/>
          </a:xfrm>
        </p:grpSpPr>
        <p:cxnSp>
          <p:nvCxnSpPr>
            <p:cNvPr id="1552" name="Google Shape;1552;p31"/>
            <p:cNvCxnSpPr/>
            <p:nvPr/>
          </p:nvCxnSpPr>
          <p:spPr>
            <a:xfrm>
              <a:off x="2904283" y="4513075"/>
              <a:ext cx="1133100" cy="3063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53" name="Google Shape;1553;p31"/>
            <p:cNvCxnSpPr/>
            <p:nvPr/>
          </p:nvCxnSpPr>
          <p:spPr>
            <a:xfrm flipH="1" rot="10800000">
              <a:off x="1562083" y="4492325"/>
              <a:ext cx="1342200" cy="3153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54" name="Google Shape;1554;p31"/>
            <p:cNvCxnSpPr/>
            <p:nvPr/>
          </p:nvCxnSpPr>
          <p:spPr>
            <a:xfrm>
              <a:off x="259558" y="4408000"/>
              <a:ext cx="1332000" cy="3921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55" name="Google Shape;1555;p31"/>
            <p:cNvCxnSpPr/>
            <p:nvPr/>
          </p:nvCxnSpPr>
          <p:spPr>
            <a:xfrm>
              <a:off x="-6867" y="3993550"/>
              <a:ext cx="273900" cy="4071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1556" name="Google Shape;1556;p31"/>
            <p:cNvGrpSpPr/>
            <p:nvPr/>
          </p:nvGrpSpPr>
          <p:grpSpPr>
            <a:xfrm flipH="1">
              <a:off x="1278333" y="4513075"/>
              <a:ext cx="581800" cy="582350"/>
              <a:chOff x="8064275" y="887850"/>
              <a:chExt cx="581800" cy="582350"/>
            </a:xfrm>
          </p:grpSpPr>
          <p:sp>
            <p:nvSpPr>
              <p:cNvPr id="1557" name="Google Shape;1557;p31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8" name="Google Shape;1558;p31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9" name="Google Shape;1559;p31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0" name="Google Shape;1560;p31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1" name="Google Shape;1561;p31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2" name="Google Shape;1562;p31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63" name="Google Shape;1563;p31"/>
            <p:cNvGrpSpPr/>
            <p:nvPr/>
          </p:nvGrpSpPr>
          <p:grpSpPr>
            <a:xfrm flipH="1">
              <a:off x="2747608" y="4340463"/>
              <a:ext cx="292025" cy="292575"/>
              <a:chOff x="7353050" y="316275"/>
              <a:chExt cx="292025" cy="292575"/>
            </a:xfrm>
          </p:grpSpPr>
          <p:sp>
            <p:nvSpPr>
              <p:cNvPr id="1564" name="Google Shape;1564;p31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5" name="Google Shape;1565;p31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6" name="Google Shape;1566;p31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7" name="Google Shape;1567;p31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68" name="Google Shape;1568;p31"/>
            <p:cNvGrpSpPr/>
            <p:nvPr/>
          </p:nvGrpSpPr>
          <p:grpSpPr>
            <a:xfrm flipH="1">
              <a:off x="171308" y="4315025"/>
              <a:ext cx="175000" cy="175000"/>
              <a:chOff x="8792300" y="321275"/>
              <a:chExt cx="175000" cy="175000"/>
            </a:xfrm>
          </p:grpSpPr>
          <p:sp>
            <p:nvSpPr>
              <p:cNvPr id="1569" name="Google Shape;1569;p31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rect b="b" l="l" r="r" t="t"/>
                <a:pathLst>
                  <a:path extrusionOk="0" h="6621" w="6644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0" name="Google Shape;1570;p31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rect b="b" l="l" r="r" t="t"/>
                <a:pathLst>
                  <a:path extrusionOk="0" h="7000" w="700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1" name="Google Shape;1571;p31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rect b="b" l="l" r="r" t="t"/>
                <a:pathLst>
                  <a:path extrusionOk="0" h="3723" w="3702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2" name="Google Shape;1572;p31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rect b="b" l="l" r="r" t="t"/>
                <a:pathLst>
                  <a:path extrusionOk="0" h="4080" w="4102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73" name="Google Shape;1573;p31"/>
            <p:cNvGrpSpPr/>
            <p:nvPr/>
          </p:nvGrpSpPr>
          <p:grpSpPr>
            <a:xfrm>
              <a:off x="3873197" y="4657550"/>
              <a:ext cx="293111" cy="293388"/>
              <a:chOff x="3164039" y="430875"/>
              <a:chExt cx="293111" cy="293388"/>
            </a:xfrm>
          </p:grpSpPr>
          <p:sp>
            <p:nvSpPr>
              <p:cNvPr id="1574" name="Google Shape;1574;p31"/>
              <p:cNvSpPr/>
              <p:nvPr/>
            </p:nvSpPr>
            <p:spPr>
              <a:xfrm flipH="1">
                <a:off x="3166281" y="433407"/>
                <a:ext cx="288614" cy="288337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5" name="Google Shape;1575;p31"/>
              <p:cNvSpPr/>
              <p:nvPr/>
            </p:nvSpPr>
            <p:spPr>
              <a:xfrm flipH="1">
                <a:off x="3164039" y="430875"/>
                <a:ext cx="293111" cy="293388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6" name="Google Shape;1576;p31"/>
              <p:cNvSpPr/>
              <p:nvPr/>
            </p:nvSpPr>
            <p:spPr>
              <a:xfrm flipH="1">
                <a:off x="3202780" y="469909"/>
                <a:ext cx="215626" cy="215337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7" name="Google Shape;1577;p31"/>
              <p:cNvSpPr/>
              <p:nvPr/>
            </p:nvSpPr>
            <p:spPr>
              <a:xfrm flipH="1">
                <a:off x="3200525" y="467377"/>
                <a:ext cx="220123" cy="220400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8" name="Google Shape;1578;p31"/>
              <p:cNvSpPr/>
              <p:nvPr/>
            </p:nvSpPr>
            <p:spPr>
              <a:xfrm flipH="1">
                <a:off x="3242641" y="509484"/>
                <a:ext cx="136177" cy="136177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9" name="Google Shape;1579;p31"/>
              <p:cNvSpPr/>
              <p:nvPr/>
            </p:nvSpPr>
            <p:spPr>
              <a:xfrm flipH="1">
                <a:off x="3240109" y="507242"/>
                <a:ext cx="140951" cy="140674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80" name="Google Shape;1580;p31"/>
            <p:cNvGrpSpPr/>
            <p:nvPr/>
          </p:nvGrpSpPr>
          <p:grpSpPr>
            <a:xfrm flipH="1">
              <a:off x="242270" y="4142425"/>
              <a:ext cx="175013" cy="27000"/>
              <a:chOff x="5662375" y="212375"/>
              <a:chExt cx="175013" cy="27000"/>
            </a:xfrm>
          </p:grpSpPr>
          <p:sp>
            <p:nvSpPr>
              <p:cNvPr id="1581" name="Google Shape;1581;p31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2" name="Google Shape;1582;p31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3" name="Google Shape;1583;p31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1584" name="Google Shape;1584;p31"/>
            <p:cNvCxnSpPr/>
            <p:nvPr/>
          </p:nvCxnSpPr>
          <p:spPr>
            <a:xfrm rot="10800000">
              <a:off x="5995050" y="226600"/>
              <a:ext cx="1504500" cy="2247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85" name="Google Shape;1585;p31"/>
            <p:cNvCxnSpPr/>
            <p:nvPr/>
          </p:nvCxnSpPr>
          <p:spPr>
            <a:xfrm rot="10800000">
              <a:off x="7512925" y="457850"/>
              <a:ext cx="829500" cy="7434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86" name="Google Shape;1586;p31"/>
            <p:cNvCxnSpPr/>
            <p:nvPr/>
          </p:nvCxnSpPr>
          <p:spPr>
            <a:xfrm flipH="1">
              <a:off x="8348975" y="-6625"/>
              <a:ext cx="796500" cy="11880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1587" name="Google Shape;1587;p31"/>
            <p:cNvGrpSpPr/>
            <p:nvPr/>
          </p:nvGrpSpPr>
          <p:grpSpPr>
            <a:xfrm>
              <a:off x="8064275" y="1040250"/>
              <a:ext cx="581800" cy="582350"/>
              <a:chOff x="8064275" y="887850"/>
              <a:chExt cx="581800" cy="582350"/>
            </a:xfrm>
          </p:grpSpPr>
          <p:sp>
            <p:nvSpPr>
              <p:cNvPr id="1588" name="Google Shape;1588;p31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9" name="Google Shape;1589;p31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0" name="Google Shape;1590;p31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1" name="Google Shape;1591;p31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2" name="Google Shape;1592;p31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3" name="Google Shape;1593;p31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94" name="Google Shape;1594;p31"/>
            <p:cNvGrpSpPr/>
            <p:nvPr/>
          </p:nvGrpSpPr>
          <p:grpSpPr>
            <a:xfrm>
              <a:off x="7353050" y="316275"/>
              <a:ext cx="292025" cy="292575"/>
              <a:chOff x="7353050" y="316275"/>
              <a:chExt cx="292025" cy="292575"/>
            </a:xfrm>
          </p:grpSpPr>
          <p:sp>
            <p:nvSpPr>
              <p:cNvPr id="1595" name="Google Shape;1595;p31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6" name="Google Shape;1596;p31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7" name="Google Shape;1597;p31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8" name="Google Shape;1598;p31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99" name="Google Shape;1599;p31"/>
            <p:cNvGrpSpPr/>
            <p:nvPr/>
          </p:nvGrpSpPr>
          <p:grpSpPr>
            <a:xfrm>
              <a:off x="8792300" y="321275"/>
              <a:ext cx="175000" cy="175000"/>
              <a:chOff x="8792300" y="321275"/>
              <a:chExt cx="175000" cy="175000"/>
            </a:xfrm>
          </p:grpSpPr>
          <p:sp>
            <p:nvSpPr>
              <p:cNvPr id="1600" name="Google Shape;1600;p31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rect b="b" l="l" r="r" t="t"/>
                <a:pathLst>
                  <a:path extrusionOk="0" h="6621" w="6644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1" name="Google Shape;1601;p31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rect b="b" l="l" r="r" t="t"/>
                <a:pathLst>
                  <a:path extrusionOk="0" h="7000" w="700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2" name="Google Shape;1602;p31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rect b="b" l="l" r="r" t="t"/>
                <a:pathLst>
                  <a:path extrusionOk="0" h="3723" w="3702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3" name="Google Shape;1603;p31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rect b="b" l="l" r="r" t="t"/>
                <a:pathLst>
                  <a:path extrusionOk="0" h="4080" w="4102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604" name="Google Shape;1604;p31"/>
            <p:cNvSpPr/>
            <p:nvPr/>
          </p:nvSpPr>
          <p:spPr>
            <a:xfrm>
              <a:off x="5829305" y="68707"/>
              <a:ext cx="288614" cy="288337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5" name="Google Shape;1605;p31"/>
            <p:cNvSpPr/>
            <p:nvPr/>
          </p:nvSpPr>
          <p:spPr>
            <a:xfrm>
              <a:off x="5827050" y="66175"/>
              <a:ext cx="293111" cy="293388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6" name="Google Shape;1606;p31"/>
            <p:cNvSpPr/>
            <p:nvPr/>
          </p:nvSpPr>
          <p:spPr>
            <a:xfrm>
              <a:off x="5865794" y="105209"/>
              <a:ext cx="215626" cy="215337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7" name="Google Shape;1607;p31"/>
            <p:cNvSpPr/>
            <p:nvPr/>
          </p:nvSpPr>
          <p:spPr>
            <a:xfrm>
              <a:off x="5863552" y="102677"/>
              <a:ext cx="220123" cy="220400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8" name="Google Shape;1608;p31"/>
            <p:cNvSpPr/>
            <p:nvPr/>
          </p:nvSpPr>
          <p:spPr>
            <a:xfrm>
              <a:off x="5905382" y="144784"/>
              <a:ext cx="136177" cy="136177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9" name="Google Shape;1609;p31"/>
            <p:cNvSpPr/>
            <p:nvPr/>
          </p:nvSpPr>
          <p:spPr>
            <a:xfrm>
              <a:off x="5903140" y="142542"/>
              <a:ext cx="140951" cy="140674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610" name="Google Shape;1610;p31"/>
            <p:cNvGrpSpPr/>
            <p:nvPr/>
          </p:nvGrpSpPr>
          <p:grpSpPr>
            <a:xfrm>
              <a:off x="8490050" y="170875"/>
              <a:ext cx="175013" cy="27000"/>
              <a:chOff x="5662375" y="212375"/>
              <a:chExt cx="175013" cy="27000"/>
            </a:xfrm>
          </p:grpSpPr>
          <p:sp>
            <p:nvSpPr>
              <p:cNvPr id="1611" name="Google Shape;1611;p31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2" name="Google Shape;1612;p31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3" name="Google Shape;1613;p31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14" name="Google Shape;1614;p31"/>
            <p:cNvGrpSpPr/>
            <p:nvPr/>
          </p:nvGrpSpPr>
          <p:grpSpPr>
            <a:xfrm>
              <a:off x="8678350" y="1658000"/>
              <a:ext cx="175013" cy="27000"/>
              <a:chOff x="5662375" y="212375"/>
              <a:chExt cx="175013" cy="27000"/>
            </a:xfrm>
          </p:grpSpPr>
          <p:sp>
            <p:nvSpPr>
              <p:cNvPr id="1615" name="Google Shape;1615;p31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6" name="Google Shape;1616;p31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7" name="Google Shape;1617;p31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618" name="Google Shape;1618;p31"/>
          <p:cNvSpPr txBox="1"/>
          <p:nvPr>
            <p:ph idx="1" type="subTitle"/>
          </p:nvPr>
        </p:nvSpPr>
        <p:spPr>
          <a:xfrm>
            <a:off x="3639300" y="2596896"/>
            <a:ext cx="18654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23">
    <p:spTree>
      <p:nvGrpSpPr>
        <p:cNvPr id="1619" name="Shape 1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0" name="Google Shape;1620;p32"/>
          <p:cNvSpPr txBox="1"/>
          <p:nvPr>
            <p:ph idx="1" type="body"/>
          </p:nvPr>
        </p:nvSpPr>
        <p:spPr>
          <a:xfrm>
            <a:off x="1881350" y="1246850"/>
            <a:ext cx="2133300" cy="35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1621" name="Google Shape;1621;p32"/>
          <p:cNvSpPr txBox="1"/>
          <p:nvPr>
            <p:ph idx="2" type="body"/>
          </p:nvPr>
        </p:nvSpPr>
        <p:spPr>
          <a:xfrm>
            <a:off x="4220325" y="1246850"/>
            <a:ext cx="3099900" cy="35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1622" name="Google Shape;1622;p32"/>
          <p:cNvSpPr txBox="1"/>
          <p:nvPr>
            <p:ph type="title"/>
          </p:nvPr>
        </p:nvSpPr>
        <p:spPr>
          <a:xfrm>
            <a:off x="2532888" y="338328"/>
            <a:ext cx="40875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1623" name="Google Shape;1623;p32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1624" name="Google Shape;1624;p32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1625" name="Google Shape;1625;p32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1626" name="Google Shape;1626;p32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7" name="Google Shape;1627;p32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8" name="Google Shape;1628;p32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9" name="Google Shape;1629;p32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0" name="Google Shape;1630;p32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1" name="Google Shape;1631;p32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32" name="Google Shape;1632;p32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1633" name="Google Shape;1633;p32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4" name="Google Shape;1634;p32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5" name="Google Shape;1635;p32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6" name="Google Shape;1636;p32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37" name="Google Shape;1637;p32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1638" name="Google Shape;1638;p32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rect b="b" l="l" r="r" t="t"/>
                <a:pathLst>
                  <a:path extrusionOk="0" h="6621" w="6644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9" name="Google Shape;1639;p32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rect b="b" l="l" r="r" t="t"/>
                <a:pathLst>
                  <a:path extrusionOk="0" h="7000" w="700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0" name="Google Shape;1640;p32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rect b="b" l="l" r="r" t="t"/>
                <a:pathLst>
                  <a:path extrusionOk="0" h="3723" w="3702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1" name="Google Shape;1641;p32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rect b="b" l="l" r="r" t="t"/>
                <a:pathLst>
                  <a:path extrusionOk="0" h="4080" w="4102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1642" name="Google Shape;1642;p32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1643" name="Google Shape;1643;p32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1644" name="Google Shape;1644;p32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5" name="Google Shape;1645;p32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6" name="Google Shape;1646;p32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7" name="Google Shape;1647;p32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8" name="Google Shape;1648;p32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9" name="Google Shape;1649;p32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50" name="Google Shape;1650;p32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1651" name="Google Shape;1651;p32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2" name="Google Shape;1652;p32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3" name="Google Shape;1653;p32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4" name="Google Shape;1654;p32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55" name="Google Shape;1655;p32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1656" name="Google Shape;1656;p32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rect b="b" l="l" r="r" t="t"/>
                <a:pathLst>
                  <a:path extrusionOk="0" h="6621" w="6644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7" name="Google Shape;1657;p32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rect b="b" l="l" r="r" t="t"/>
                <a:pathLst>
                  <a:path extrusionOk="0" h="7000" w="700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8" name="Google Shape;1658;p32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rect b="b" l="l" r="r" t="t"/>
                <a:pathLst>
                  <a:path extrusionOk="0" h="3723" w="3702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9" name="Google Shape;1659;p32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rect b="b" l="l" r="r" t="t"/>
                <a:pathLst>
                  <a:path extrusionOk="0" h="4080" w="4102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60" name="Google Shape;1660;p32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1661" name="Google Shape;1661;p32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2" name="Google Shape;1662;p32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3" name="Google Shape;1663;p32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64" name="Google Shape;1664;p32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1665" name="Google Shape;1665;p32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6" name="Google Shape;1666;p32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7" name="Google Shape;1667;p32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68" name="Google Shape;1668;p32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1669" name="Google Shape;1669;p32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0" name="Google Shape;1670;p32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1" name="Google Shape;1671;p32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72" name="Google Shape;1672;p32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673" name="Google Shape;1673;p32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4" name="Google Shape;1674;p32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5" name="Google Shape;1675;p32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1676" name="Google Shape;1676;p32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77" name="Google Shape;1677;p32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678" name="Google Shape;1678;p32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9" name="Google Shape;1679;p32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0" name="Google Shape;1680;p32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1" name="Google Shape;1681;p32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 1">
  <p:cSld name="TITLE_1">
    <p:spTree>
      <p:nvGrpSpPr>
        <p:cNvPr id="1682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83" name="Google Shape;1683;p33"/>
          <p:cNvCxnSpPr/>
          <p:nvPr/>
        </p:nvCxnSpPr>
        <p:spPr>
          <a:xfrm>
            <a:off x="4278300" y="2751163"/>
            <a:ext cx="587400" cy="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84" name="Google Shape;1684;p33"/>
          <p:cNvSpPr txBox="1"/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685" name="Google Shape;1685;p33"/>
          <p:cNvSpPr txBox="1"/>
          <p:nvPr>
            <p:ph idx="1" type="subTitle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686" name="Google Shape;1686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cuerpo 1">
  <p:cSld name="TITLE_AND_BODY_2">
    <p:spTree>
      <p:nvGrpSpPr>
        <p:cNvPr id="1687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89" name="Google Shape;1689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0" name="Google Shape;1690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dos columnas 1">
  <p:cSld name="TITLE_AND_TWO_COLUMNS_1">
    <p:spTree>
      <p:nvGrpSpPr>
        <p:cNvPr id="1691" name="Shape 1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2" name="Google Shape;1692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93" name="Google Shape;1693;p3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694" name="Google Shape;1694;p3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695" name="Google Shape;1695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scripción y título de la sección 1">
  <p:cSld name="SECTION_TITLE_AND_DESCRIPTION_1"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36"/>
          <p:cNvSpPr/>
          <p:nvPr/>
        </p:nvSpPr>
        <p:spPr>
          <a:xfrm>
            <a:off x="4572000" y="10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98" name="Google Shape;1698;p36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99" name="Google Shape;1699;p36"/>
          <p:cNvSpPr txBox="1"/>
          <p:nvPr>
            <p:ph type="title"/>
          </p:nvPr>
        </p:nvSpPr>
        <p:spPr>
          <a:xfrm>
            <a:off x="265500" y="1375599"/>
            <a:ext cx="4045200" cy="155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1700" name="Google Shape;1700;p36"/>
          <p:cNvSpPr txBox="1"/>
          <p:nvPr>
            <p:ph idx="1" type="subTitle"/>
          </p:nvPr>
        </p:nvSpPr>
        <p:spPr>
          <a:xfrm>
            <a:off x="265500" y="2981125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701" name="Google Shape;1701;p36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02" name="Google Shape;1702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5"/>
          <p:cNvSpPr txBox="1"/>
          <p:nvPr>
            <p:ph type="title"/>
          </p:nvPr>
        </p:nvSpPr>
        <p:spPr>
          <a:xfrm>
            <a:off x="1807671" y="338325"/>
            <a:ext cx="55287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7" name="Google Shape;177;p5"/>
          <p:cNvSpPr txBox="1"/>
          <p:nvPr>
            <p:ph idx="1" type="subTitle"/>
          </p:nvPr>
        </p:nvSpPr>
        <p:spPr>
          <a:xfrm>
            <a:off x="4956048" y="2532888"/>
            <a:ext cx="2084700" cy="13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178" name="Google Shape;178;p5"/>
          <p:cNvSpPr txBox="1"/>
          <p:nvPr>
            <p:ph idx="2" type="subTitle"/>
          </p:nvPr>
        </p:nvSpPr>
        <p:spPr>
          <a:xfrm>
            <a:off x="2093976" y="2532888"/>
            <a:ext cx="2084700" cy="13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179" name="Google Shape;179;p5"/>
          <p:cNvSpPr txBox="1"/>
          <p:nvPr>
            <p:ph idx="3" type="subTitle"/>
          </p:nvPr>
        </p:nvSpPr>
        <p:spPr>
          <a:xfrm>
            <a:off x="4956048" y="2221992"/>
            <a:ext cx="2084700" cy="28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80" name="Google Shape;180;p5"/>
          <p:cNvSpPr txBox="1"/>
          <p:nvPr>
            <p:ph idx="4" type="subTitle"/>
          </p:nvPr>
        </p:nvSpPr>
        <p:spPr>
          <a:xfrm>
            <a:off x="2093976" y="2203704"/>
            <a:ext cx="2084700" cy="3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81" name="Google Shape;181;p5"/>
          <p:cNvSpPr txBox="1"/>
          <p:nvPr>
            <p:ph hasCustomPrompt="1" idx="5" type="title"/>
          </p:nvPr>
        </p:nvSpPr>
        <p:spPr>
          <a:xfrm>
            <a:off x="2779776" y="1627632"/>
            <a:ext cx="7224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2" name="Google Shape;182;p5"/>
          <p:cNvSpPr txBox="1"/>
          <p:nvPr>
            <p:ph hasCustomPrompt="1" idx="6" type="title"/>
          </p:nvPr>
        </p:nvSpPr>
        <p:spPr>
          <a:xfrm>
            <a:off x="5641848" y="1627632"/>
            <a:ext cx="7224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grpSp>
        <p:nvGrpSpPr>
          <p:cNvPr id="183" name="Google Shape;183;p5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184" name="Google Shape;184;p5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185" name="Google Shape;185;p5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186" name="Google Shape;186;p5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5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5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" name="Google Shape;189;p5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" name="Google Shape;190;p5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5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2" name="Google Shape;192;p5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193" name="Google Shape;193;p5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" name="Google Shape;194;p5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" name="Google Shape;195;p5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5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7" name="Google Shape;197;p5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198" name="Google Shape;198;p5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rect b="b" l="l" r="r" t="t"/>
                <a:pathLst>
                  <a:path extrusionOk="0" h="6621" w="6644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" name="Google Shape;199;p5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rect b="b" l="l" r="r" t="t"/>
                <a:pathLst>
                  <a:path extrusionOk="0" h="7000" w="700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5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rect b="b" l="l" r="r" t="t"/>
                <a:pathLst>
                  <a:path extrusionOk="0" h="3723" w="3702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5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rect b="b" l="l" r="r" t="t"/>
                <a:pathLst>
                  <a:path extrusionOk="0" h="4080" w="4102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202" name="Google Shape;202;p5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203" name="Google Shape;203;p5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204" name="Google Shape;204;p5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5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5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5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" name="Google Shape;208;p5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" name="Google Shape;209;p5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0" name="Google Shape;210;p5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211" name="Google Shape;211;p5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5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5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" name="Google Shape;214;p5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5" name="Google Shape;215;p5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216" name="Google Shape;216;p5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rect b="b" l="l" r="r" t="t"/>
                <a:pathLst>
                  <a:path extrusionOk="0" h="6621" w="6644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5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rect b="b" l="l" r="r" t="t"/>
                <a:pathLst>
                  <a:path extrusionOk="0" h="7000" w="700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5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rect b="b" l="l" r="r" t="t"/>
                <a:pathLst>
                  <a:path extrusionOk="0" h="3723" w="3702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" name="Google Shape;219;p5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rect b="b" l="l" r="r" t="t"/>
                <a:pathLst>
                  <a:path extrusionOk="0" h="4080" w="4102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0" name="Google Shape;220;p5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221" name="Google Shape;221;p5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5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" name="Google Shape;223;p5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4" name="Google Shape;224;p5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225" name="Google Shape;225;p5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5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5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8" name="Google Shape;228;p5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229" name="Google Shape;229;p5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5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5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2" name="Google Shape;232;p5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233" name="Google Shape;233;p5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4" name="Google Shape;234;p5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" name="Google Shape;235;p5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236" name="Google Shape;236;p5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7" name="Google Shape;237;p5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38" name="Google Shape;238;p5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5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5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5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6"/>
          <p:cNvSpPr txBox="1"/>
          <p:nvPr>
            <p:ph type="title"/>
          </p:nvPr>
        </p:nvSpPr>
        <p:spPr>
          <a:xfrm>
            <a:off x="1823475" y="338328"/>
            <a:ext cx="5496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244" name="Google Shape;244;p6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245" name="Google Shape;245;p6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246" name="Google Shape;246;p6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247" name="Google Shape;247;p6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6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9" name="Google Shape;249;p6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" name="Google Shape;250;p6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6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6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3" name="Google Shape;253;p6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254" name="Google Shape;254;p6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5" name="Google Shape;255;p6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6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6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8" name="Google Shape;258;p6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259" name="Google Shape;259;p6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rect b="b" l="l" r="r" t="t"/>
                <a:pathLst>
                  <a:path extrusionOk="0" h="6621" w="6644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" name="Google Shape;260;p6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rect b="b" l="l" r="r" t="t"/>
                <a:pathLst>
                  <a:path extrusionOk="0" h="7000" w="700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6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rect b="b" l="l" r="r" t="t"/>
                <a:pathLst>
                  <a:path extrusionOk="0" h="3723" w="3702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6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rect b="b" l="l" r="r" t="t"/>
                <a:pathLst>
                  <a:path extrusionOk="0" h="4080" w="4102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263" name="Google Shape;263;p6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264" name="Google Shape;264;p6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265" name="Google Shape;265;p6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6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6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8" name="Google Shape;268;p6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" name="Google Shape;269;p6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0" name="Google Shape;270;p6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71" name="Google Shape;271;p6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272" name="Google Shape;272;p6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" name="Google Shape;273;p6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4" name="Google Shape;274;p6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5" name="Google Shape;275;p6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76" name="Google Shape;276;p6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277" name="Google Shape;277;p6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rect b="b" l="l" r="r" t="t"/>
                <a:pathLst>
                  <a:path extrusionOk="0" h="6621" w="6644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8" name="Google Shape;278;p6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rect b="b" l="l" r="r" t="t"/>
                <a:pathLst>
                  <a:path extrusionOk="0" h="7000" w="700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9" name="Google Shape;279;p6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rect b="b" l="l" r="r" t="t"/>
                <a:pathLst>
                  <a:path extrusionOk="0" h="3723" w="3702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" name="Google Shape;280;p6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rect b="b" l="l" r="r" t="t"/>
                <a:pathLst>
                  <a:path extrusionOk="0" h="4080" w="4102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81" name="Google Shape;281;p6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282" name="Google Shape;282;p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" name="Google Shape;283;p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4" name="Google Shape;284;p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85" name="Google Shape;285;p6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286" name="Google Shape;286;p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" name="Google Shape;287;p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" name="Google Shape;288;p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89" name="Google Shape;289;p6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290" name="Google Shape;290;p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" name="Google Shape;291;p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" name="Google Shape;292;p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93" name="Google Shape;293;p6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294" name="Google Shape;294;p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5" name="Google Shape;295;p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6" name="Google Shape;296;p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297" name="Google Shape;297;p6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98" name="Google Shape;298;p6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99" name="Google Shape;299;p6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6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6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6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7"/>
          <p:cNvSpPr txBox="1"/>
          <p:nvPr>
            <p:ph idx="1" type="subTitle"/>
          </p:nvPr>
        </p:nvSpPr>
        <p:spPr>
          <a:xfrm>
            <a:off x="804672" y="1984248"/>
            <a:ext cx="32919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305" name="Google Shape;305;p7"/>
          <p:cNvSpPr txBox="1"/>
          <p:nvPr>
            <p:ph type="title"/>
          </p:nvPr>
        </p:nvSpPr>
        <p:spPr>
          <a:xfrm>
            <a:off x="804672" y="3319272"/>
            <a:ext cx="3291900" cy="40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cxnSp>
        <p:nvCxnSpPr>
          <p:cNvPr id="306" name="Google Shape;306;p7"/>
          <p:cNvCxnSpPr/>
          <p:nvPr/>
        </p:nvCxnSpPr>
        <p:spPr>
          <a:xfrm>
            <a:off x="1645925" y="523125"/>
            <a:ext cx="1672500" cy="126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7" name="Google Shape;307;p7"/>
          <p:cNvCxnSpPr/>
          <p:nvPr/>
        </p:nvCxnSpPr>
        <p:spPr>
          <a:xfrm flipH="1" rot="10800000">
            <a:off x="803050" y="529675"/>
            <a:ext cx="829500" cy="743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8" name="Google Shape;308;p7"/>
          <p:cNvCxnSpPr/>
          <p:nvPr/>
        </p:nvCxnSpPr>
        <p:spPr>
          <a:xfrm>
            <a:off x="0" y="65200"/>
            <a:ext cx="796500" cy="1188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309" name="Google Shape;309;p7"/>
          <p:cNvGrpSpPr/>
          <p:nvPr/>
        </p:nvGrpSpPr>
        <p:grpSpPr>
          <a:xfrm flipH="1">
            <a:off x="499400" y="959675"/>
            <a:ext cx="581800" cy="582350"/>
            <a:chOff x="8064275" y="887850"/>
            <a:chExt cx="581800" cy="582350"/>
          </a:xfrm>
        </p:grpSpPr>
        <p:sp>
          <p:nvSpPr>
            <p:cNvPr id="310" name="Google Shape;310;p7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7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7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7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7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7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6" name="Google Shape;316;p7"/>
          <p:cNvGrpSpPr/>
          <p:nvPr/>
        </p:nvGrpSpPr>
        <p:grpSpPr>
          <a:xfrm flipH="1">
            <a:off x="1500400" y="388100"/>
            <a:ext cx="292025" cy="292575"/>
            <a:chOff x="7353050" y="316275"/>
            <a:chExt cx="292025" cy="292575"/>
          </a:xfrm>
        </p:grpSpPr>
        <p:sp>
          <p:nvSpPr>
            <p:cNvPr id="317" name="Google Shape;317;p7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7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7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7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1" name="Google Shape;321;p7"/>
          <p:cNvSpPr/>
          <p:nvPr/>
        </p:nvSpPr>
        <p:spPr>
          <a:xfrm flipH="1">
            <a:off x="3166281" y="497632"/>
            <a:ext cx="288614" cy="288337"/>
          </a:xfrm>
          <a:custGeom>
            <a:rect b="b" l="l" r="r" t="t"/>
            <a:pathLst>
              <a:path extrusionOk="0" h="22893" w="22915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7"/>
          <p:cNvSpPr/>
          <p:nvPr/>
        </p:nvSpPr>
        <p:spPr>
          <a:xfrm flipH="1">
            <a:off x="3164039" y="495100"/>
            <a:ext cx="293111" cy="293388"/>
          </a:xfrm>
          <a:custGeom>
            <a:rect b="b" l="l" r="r" t="t"/>
            <a:pathLst>
              <a:path extrusionOk="0" h="23294" w="23272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7"/>
          <p:cNvSpPr/>
          <p:nvPr/>
        </p:nvSpPr>
        <p:spPr>
          <a:xfrm flipH="1">
            <a:off x="3202780" y="534134"/>
            <a:ext cx="215626" cy="215337"/>
          </a:xfrm>
          <a:custGeom>
            <a:rect b="b" l="l" r="r" t="t"/>
            <a:pathLst>
              <a:path extrusionOk="0" h="17097" w="1712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7"/>
          <p:cNvSpPr/>
          <p:nvPr/>
        </p:nvSpPr>
        <p:spPr>
          <a:xfrm flipH="1">
            <a:off x="3200525" y="531602"/>
            <a:ext cx="220123" cy="220400"/>
          </a:xfrm>
          <a:custGeom>
            <a:rect b="b" l="l" r="r" t="t"/>
            <a:pathLst>
              <a:path extrusionOk="0" h="17499" w="17477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7"/>
          <p:cNvSpPr/>
          <p:nvPr/>
        </p:nvSpPr>
        <p:spPr>
          <a:xfrm flipH="1">
            <a:off x="3242641" y="573709"/>
            <a:ext cx="136177" cy="136177"/>
          </a:xfrm>
          <a:custGeom>
            <a:rect b="b" l="l" r="r" t="t"/>
            <a:pathLst>
              <a:path extrusionOk="0" h="10812" w="10812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7"/>
          <p:cNvSpPr/>
          <p:nvPr/>
        </p:nvSpPr>
        <p:spPr>
          <a:xfrm flipH="1">
            <a:off x="3240109" y="571467"/>
            <a:ext cx="140951" cy="140674"/>
          </a:xfrm>
          <a:custGeom>
            <a:rect b="b" l="l" r="r" t="t"/>
            <a:pathLst>
              <a:path extrusionOk="0" h="11169" w="11191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7" name="Google Shape;327;p7"/>
          <p:cNvGrpSpPr/>
          <p:nvPr/>
        </p:nvGrpSpPr>
        <p:grpSpPr>
          <a:xfrm flipH="1">
            <a:off x="3527112" y="361100"/>
            <a:ext cx="175013" cy="27000"/>
            <a:chOff x="5662375" y="212375"/>
            <a:chExt cx="175013" cy="27000"/>
          </a:xfrm>
        </p:grpSpPr>
        <p:sp>
          <p:nvSpPr>
            <p:cNvPr id="328" name="Google Shape;328;p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1" name="Google Shape;331;p7"/>
          <p:cNvGrpSpPr/>
          <p:nvPr/>
        </p:nvGrpSpPr>
        <p:grpSpPr>
          <a:xfrm flipH="1">
            <a:off x="480412" y="242700"/>
            <a:ext cx="175013" cy="27000"/>
            <a:chOff x="5662375" y="212375"/>
            <a:chExt cx="175013" cy="27000"/>
          </a:xfrm>
        </p:grpSpPr>
        <p:sp>
          <p:nvSpPr>
            <p:cNvPr id="332" name="Google Shape;332;p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5" name="Google Shape;335;p7"/>
          <p:cNvGrpSpPr/>
          <p:nvPr/>
        </p:nvGrpSpPr>
        <p:grpSpPr>
          <a:xfrm flipH="1">
            <a:off x="901712" y="1653625"/>
            <a:ext cx="175013" cy="27000"/>
            <a:chOff x="5662375" y="212375"/>
            <a:chExt cx="175013" cy="27000"/>
          </a:xfrm>
        </p:grpSpPr>
        <p:sp>
          <p:nvSpPr>
            <p:cNvPr id="336" name="Google Shape;336;p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339" name="Google Shape;339;p7"/>
          <p:cNvCxnSpPr/>
          <p:nvPr/>
        </p:nvCxnSpPr>
        <p:spPr>
          <a:xfrm>
            <a:off x="791400" y="4212400"/>
            <a:ext cx="1157100" cy="542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0" name="Google Shape;340;p7"/>
          <p:cNvCxnSpPr/>
          <p:nvPr/>
        </p:nvCxnSpPr>
        <p:spPr>
          <a:xfrm flipH="1" rot="10800000">
            <a:off x="0" y="4220425"/>
            <a:ext cx="791400" cy="836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341" name="Google Shape;341;p7"/>
          <p:cNvGrpSpPr/>
          <p:nvPr/>
        </p:nvGrpSpPr>
        <p:grpSpPr>
          <a:xfrm rot="10800000">
            <a:off x="499400" y="3940925"/>
            <a:ext cx="581800" cy="582350"/>
            <a:chOff x="8064275" y="887850"/>
            <a:chExt cx="581800" cy="582350"/>
          </a:xfrm>
        </p:grpSpPr>
        <p:sp>
          <p:nvSpPr>
            <p:cNvPr id="342" name="Google Shape;342;p7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7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7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7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7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7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8" name="Google Shape;348;p7"/>
          <p:cNvGrpSpPr/>
          <p:nvPr/>
        </p:nvGrpSpPr>
        <p:grpSpPr>
          <a:xfrm rot="10800000">
            <a:off x="1819575" y="4586750"/>
            <a:ext cx="292025" cy="292575"/>
            <a:chOff x="7353050" y="316275"/>
            <a:chExt cx="292025" cy="292575"/>
          </a:xfrm>
        </p:grpSpPr>
        <p:sp>
          <p:nvSpPr>
            <p:cNvPr id="349" name="Google Shape;349;p7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7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7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7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3" name="Google Shape;353;p7"/>
          <p:cNvGrpSpPr/>
          <p:nvPr/>
        </p:nvGrpSpPr>
        <p:grpSpPr>
          <a:xfrm rot="10800000">
            <a:off x="212525" y="4645550"/>
            <a:ext cx="175000" cy="175000"/>
            <a:chOff x="8792300" y="321275"/>
            <a:chExt cx="175000" cy="175000"/>
          </a:xfrm>
        </p:grpSpPr>
        <p:sp>
          <p:nvSpPr>
            <p:cNvPr id="354" name="Google Shape;354;p7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7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7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7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8" name="Google Shape;358;p7"/>
          <p:cNvGrpSpPr/>
          <p:nvPr/>
        </p:nvGrpSpPr>
        <p:grpSpPr>
          <a:xfrm rot="10800000">
            <a:off x="480412" y="4852325"/>
            <a:ext cx="175013" cy="27000"/>
            <a:chOff x="5662375" y="212375"/>
            <a:chExt cx="175013" cy="27000"/>
          </a:xfrm>
        </p:grpSpPr>
        <p:sp>
          <p:nvSpPr>
            <p:cNvPr id="359" name="Google Shape;359;p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2" name="Google Shape;362;p7"/>
          <p:cNvGrpSpPr/>
          <p:nvPr/>
        </p:nvGrpSpPr>
        <p:grpSpPr>
          <a:xfrm rot="10800000">
            <a:off x="1054112" y="3898600"/>
            <a:ext cx="175013" cy="27000"/>
            <a:chOff x="5662375" y="212375"/>
            <a:chExt cx="175013" cy="27000"/>
          </a:xfrm>
        </p:grpSpPr>
        <p:sp>
          <p:nvSpPr>
            <p:cNvPr id="363" name="Google Shape;363;p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7" name="Google Shape;367;p8"/>
          <p:cNvGrpSpPr/>
          <p:nvPr/>
        </p:nvGrpSpPr>
        <p:grpSpPr>
          <a:xfrm>
            <a:off x="1349626" y="598417"/>
            <a:ext cx="6453730" cy="3631136"/>
            <a:chOff x="365750" y="1285025"/>
            <a:chExt cx="6934275" cy="3315500"/>
          </a:xfrm>
        </p:grpSpPr>
        <p:sp>
          <p:nvSpPr>
            <p:cNvPr id="368" name="Google Shape;368;p8"/>
            <p:cNvSpPr/>
            <p:nvPr/>
          </p:nvSpPr>
          <p:spPr>
            <a:xfrm>
              <a:off x="365750" y="1285025"/>
              <a:ext cx="6934275" cy="3315500"/>
            </a:xfrm>
            <a:custGeom>
              <a:rect b="b" l="l" r="r" t="t"/>
              <a:pathLst>
                <a:path extrusionOk="0" h="132620" w="277371">
                  <a:moveTo>
                    <a:pt x="139292" y="1"/>
                  </a:moveTo>
                  <a:cubicBezTo>
                    <a:pt x="131931" y="1"/>
                    <a:pt x="124510" y="530"/>
                    <a:pt x="116820" y="2020"/>
                  </a:cubicBezTo>
                  <a:cubicBezTo>
                    <a:pt x="97286" y="5794"/>
                    <a:pt x="78528" y="13563"/>
                    <a:pt x="62212" y="24940"/>
                  </a:cubicBezTo>
                  <a:cubicBezTo>
                    <a:pt x="40180" y="40312"/>
                    <a:pt x="16039" y="63953"/>
                    <a:pt x="5883" y="89204"/>
                  </a:cubicBezTo>
                  <a:cubicBezTo>
                    <a:pt x="2054" y="98638"/>
                    <a:pt x="1" y="109904"/>
                    <a:pt x="5162" y="118672"/>
                  </a:cubicBezTo>
                  <a:cubicBezTo>
                    <a:pt x="10878" y="128329"/>
                    <a:pt x="23309" y="131547"/>
                    <a:pt x="34519" y="132324"/>
                  </a:cubicBezTo>
                  <a:cubicBezTo>
                    <a:pt x="37485" y="132528"/>
                    <a:pt x="40447" y="132620"/>
                    <a:pt x="43408" y="132620"/>
                  </a:cubicBezTo>
                  <a:cubicBezTo>
                    <a:pt x="64717" y="132620"/>
                    <a:pt x="85919" y="127832"/>
                    <a:pt x="107164" y="125054"/>
                  </a:cubicBezTo>
                  <a:cubicBezTo>
                    <a:pt x="121795" y="123154"/>
                    <a:pt x="136548" y="122208"/>
                    <a:pt x="151300" y="122208"/>
                  </a:cubicBezTo>
                  <a:cubicBezTo>
                    <a:pt x="172303" y="122208"/>
                    <a:pt x="193303" y="124126"/>
                    <a:pt x="213939" y="127940"/>
                  </a:cubicBezTo>
                  <a:cubicBezTo>
                    <a:pt x="222522" y="129553"/>
                    <a:pt x="231673" y="131360"/>
                    <a:pt x="240407" y="131360"/>
                  </a:cubicBezTo>
                  <a:cubicBezTo>
                    <a:pt x="248501" y="131360"/>
                    <a:pt x="256237" y="129808"/>
                    <a:pt x="262831" y="125110"/>
                  </a:cubicBezTo>
                  <a:cubicBezTo>
                    <a:pt x="276372" y="115454"/>
                    <a:pt x="277371" y="99138"/>
                    <a:pt x="274429" y="84431"/>
                  </a:cubicBezTo>
                  <a:cubicBezTo>
                    <a:pt x="271488" y="69670"/>
                    <a:pt x="264329" y="59902"/>
                    <a:pt x="257059" y="47305"/>
                  </a:cubicBezTo>
                  <a:cubicBezTo>
                    <a:pt x="252786" y="39868"/>
                    <a:pt x="247736" y="33098"/>
                    <a:pt x="241798" y="27215"/>
                  </a:cubicBezTo>
                  <a:cubicBezTo>
                    <a:pt x="234972" y="20500"/>
                    <a:pt x="226925" y="14951"/>
                    <a:pt x="217768" y="11177"/>
                  </a:cubicBezTo>
                  <a:cubicBezTo>
                    <a:pt x="203783" y="5350"/>
                    <a:pt x="188521" y="3407"/>
                    <a:pt x="173482" y="2186"/>
                  </a:cubicBezTo>
                  <a:cubicBezTo>
                    <a:pt x="161726" y="1246"/>
                    <a:pt x="150579" y="1"/>
                    <a:pt x="1392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8"/>
            <p:cNvSpPr/>
            <p:nvPr/>
          </p:nvSpPr>
          <p:spPr>
            <a:xfrm>
              <a:off x="417100" y="1285575"/>
              <a:ext cx="6842700" cy="3314500"/>
            </a:xfrm>
            <a:custGeom>
              <a:rect b="b" l="l" r="r" t="t"/>
              <a:pathLst>
                <a:path extrusionOk="0" h="132580" w="273708">
                  <a:moveTo>
                    <a:pt x="137298" y="0"/>
                  </a:moveTo>
                  <a:cubicBezTo>
                    <a:pt x="129917" y="0"/>
                    <a:pt x="122480" y="500"/>
                    <a:pt x="114766" y="1998"/>
                  </a:cubicBezTo>
                  <a:cubicBezTo>
                    <a:pt x="95232" y="5772"/>
                    <a:pt x="76474" y="13541"/>
                    <a:pt x="60158" y="24918"/>
                  </a:cubicBezTo>
                  <a:cubicBezTo>
                    <a:pt x="38126" y="40290"/>
                    <a:pt x="13985" y="63931"/>
                    <a:pt x="3829" y="89182"/>
                  </a:cubicBezTo>
                  <a:cubicBezTo>
                    <a:pt x="1609" y="94621"/>
                    <a:pt x="0" y="100614"/>
                    <a:pt x="56" y="106386"/>
                  </a:cubicBezTo>
                  <a:cubicBezTo>
                    <a:pt x="56" y="110715"/>
                    <a:pt x="943" y="114877"/>
                    <a:pt x="3108" y="118650"/>
                  </a:cubicBezTo>
                  <a:cubicBezTo>
                    <a:pt x="8824" y="128307"/>
                    <a:pt x="21255" y="131525"/>
                    <a:pt x="32465" y="132302"/>
                  </a:cubicBezTo>
                  <a:cubicBezTo>
                    <a:pt x="35407" y="132469"/>
                    <a:pt x="38403" y="132580"/>
                    <a:pt x="41345" y="132580"/>
                  </a:cubicBezTo>
                  <a:cubicBezTo>
                    <a:pt x="62655" y="132580"/>
                    <a:pt x="83855" y="127807"/>
                    <a:pt x="105110" y="125032"/>
                  </a:cubicBezTo>
                  <a:cubicBezTo>
                    <a:pt x="119761" y="123146"/>
                    <a:pt x="134523" y="122202"/>
                    <a:pt x="149340" y="122202"/>
                  </a:cubicBezTo>
                  <a:cubicBezTo>
                    <a:pt x="170318" y="122202"/>
                    <a:pt x="191240" y="124089"/>
                    <a:pt x="211885" y="127918"/>
                  </a:cubicBezTo>
                  <a:cubicBezTo>
                    <a:pt x="220486" y="129528"/>
                    <a:pt x="229643" y="131359"/>
                    <a:pt x="238412" y="131359"/>
                  </a:cubicBezTo>
                  <a:cubicBezTo>
                    <a:pt x="246459" y="131359"/>
                    <a:pt x="254173" y="129805"/>
                    <a:pt x="260777" y="125088"/>
                  </a:cubicBezTo>
                  <a:cubicBezTo>
                    <a:pt x="270433" y="118206"/>
                    <a:pt x="273707" y="107884"/>
                    <a:pt x="273707" y="97229"/>
                  </a:cubicBezTo>
                  <a:cubicBezTo>
                    <a:pt x="273707" y="92956"/>
                    <a:pt x="273208" y="88627"/>
                    <a:pt x="272375" y="84409"/>
                  </a:cubicBezTo>
                  <a:cubicBezTo>
                    <a:pt x="269434" y="69648"/>
                    <a:pt x="262275" y="59880"/>
                    <a:pt x="255005" y="47283"/>
                  </a:cubicBezTo>
                  <a:cubicBezTo>
                    <a:pt x="250732" y="39846"/>
                    <a:pt x="245682" y="33076"/>
                    <a:pt x="239744" y="27193"/>
                  </a:cubicBezTo>
                  <a:cubicBezTo>
                    <a:pt x="232918" y="20478"/>
                    <a:pt x="224871" y="14929"/>
                    <a:pt x="215714" y="11155"/>
                  </a:cubicBezTo>
                  <a:cubicBezTo>
                    <a:pt x="201729" y="5328"/>
                    <a:pt x="186467" y="3385"/>
                    <a:pt x="171428" y="2164"/>
                  </a:cubicBezTo>
                  <a:cubicBezTo>
                    <a:pt x="159663" y="1221"/>
                    <a:pt x="148563" y="0"/>
                    <a:pt x="1372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0" name="Google Shape;370;p8"/>
          <p:cNvSpPr txBox="1"/>
          <p:nvPr>
            <p:ph type="title"/>
          </p:nvPr>
        </p:nvSpPr>
        <p:spPr>
          <a:xfrm>
            <a:off x="2624328" y="1620753"/>
            <a:ext cx="3904500" cy="190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73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grpSp>
        <p:nvGrpSpPr>
          <p:cNvPr id="371" name="Google Shape;371;p8"/>
          <p:cNvGrpSpPr/>
          <p:nvPr/>
        </p:nvGrpSpPr>
        <p:grpSpPr>
          <a:xfrm>
            <a:off x="-6867" y="-6625"/>
            <a:ext cx="9152342" cy="5102050"/>
            <a:chOff x="-6867" y="-6625"/>
            <a:chExt cx="9152342" cy="5102050"/>
          </a:xfrm>
        </p:grpSpPr>
        <p:cxnSp>
          <p:nvCxnSpPr>
            <p:cNvPr id="372" name="Google Shape;372;p8"/>
            <p:cNvCxnSpPr/>
            <p:nvPr/>
          </p:nvCxnSpPr>
          <p:spPr>
            <a:xfrm>
              <a:off x="2904283" y="4513075"/>
              <a:ext cx="1133100" cy="3063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73" name="Google Shape;373;p8"/>
            <p:cNvCxnSpPr/>
            <p:nvPr/>
          </p:nvCxnSpPr>
          <p:spPr>
            <a:xfrm flipH="1" rot="10800000">
              <a:off x="1562083" y="4492325"/>
              <a:ext cx="1342200" cy="3153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74" name="Google Shape;374;p8"/>
            <p:cNvCxnSpPr/>
            <p:nvPr/>
          </p:nvCxnSpPr>
          <p:spPr>
            <a:xfrm>
              <a:off x="259558" y="4408000"/>
              <a:ext cx="1332000" cy="3921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75" name="Google Shape;375;p8"/>
            <p:cNvCxnSpPr/>
            <p:nvPr/>
          </p:nvCxnSpPr>
          <p:spPr>
            <a:xfrm>
              <a:off x="-6867" y="3993550"/>
              <a:ext cx="273900" cy="4071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376" name="Google Shape;376;p8"/>
            <p:cNvGrpSpPr/>
            <p:nvPr/>
          </p:nvGrpSpPr>
          <p:grpSpPr>
            <a:xfrm flipH="1">
              <a:off x="1278333" y="4513075"/>
              <a:ext cx="581800" cy="582350"/>
              <a:chOff x="8064275" y="887850"/>
              <a:chExt cx="581800" cy="582350"/>
            </a:xfrm>
          </p:grpSpPr>
          <p:sp>
            <p:nvSpPr>
              <p:cNvPr id="377" name="Google Shape;377;p8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8" name="Google Shape;378;p8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9" name="Google Shape;379;p8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0" name="Google Shape;380;p8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1" name="Google Shape;381;p8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2" name="Google Shape;382;p8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83" name="Google Shape;383;p8"/>
            <p:cNvGrpSpPr/>
            <p:nvPr/>
          </p:nvGrpSpPr>
          <p:grpSpPr>
            <a:xfrm flipH="1">
              <a:off x="2747608" y="4340463"/>
              <a:ext cx="292025" cy="292575"/>
              <a:chOff x="7353050" y="316275"/>
              <a:chExt cx="292025" cy="292575"/>
            </a:xfrm>
          </p:grpSpPr>
          <p:sp>
            <p:nvSpPr>
              <p:cNvPr id="384" name="Google Shape;384;p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5" name="Google Shape;385;p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6" name="Google Shape;386;p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7" name="Google Shape;387;p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88" name="Google Shape;388;p8"/>
            <p:cNvGrpSpPr/>
            <p:nvPr/>
          </p:nvGrpSpPr>
          <p:grpSpPr>
            <a:xfrm flipH="1">
              <a:off x="171308" y="4315025"/>
              <a:ext cx="175000" cy="175000"/>
              <a:chOff x="8792300" y="321275"/>
              <a:chExt cx="175000" cy="175000"/>
            </a:xfrm>
          </p:grpSpPr>
          <p:sp>
            <p:nvSpPr>
              <p:cNvPr id="389" name="Google Shape;389;p8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rect b="b" l="l" r="r" t="t"/>
                <a:pathLst>
                  <a:path extrusionOk="0" h="6621" w="6644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0" name="Google Shape;390;p8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rect b="b" l="l" r="r" t="t"/>
                <a:pathLst>
                  <a:path extrusionOk="0" h="7000" w="700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1" name="Google Shape;391;p8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rect b="b" l="l" r="r" t="t"/>
                <a:pathLst>
                  <a:path extrusionOk="0" h="3723" w="3702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2" name="Google Shape;392;p8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rect b="b" l="l" r="r" t="t"/>
                <a:pathLst>
                  <a:path extrusionOk="0" h="4080" w="4102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93" name="Google Shape;393;p8"/>
            <p:cNvGrpSpPr/>
            <p:nvPr/>
          </p:nvGrpSpPr>
          <p:grpSpPr>
            <a:xfrm>
              <a:off x="3873197" y="4657550"/>
              <a:ext cx="293111" cy="293388"/>
              <a:chOff x="3164039" y="430875"/>
              <a:chExt cx="293111" cy="293388"/>
            </a:xfrm>
          </p:grpSpPr>
          <p:sp>
            <p:nvSpPr>
              <p:cNvPr id="394" name="Google Shape;394;p8"/>
              <p:cNvSpPr/>
              <p:nvPr/>
            </p:nvSpPr>
            <p:spPr>
              <a:xfrm flipH="1">
                <a:off x="3166281" y="433407"/>
                <a:ext cx="288614" cy="288337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5" name="Google Shape;395;p8"/>
              <p:cNvSpPr/>
              <p:nvPr/>
            </p:nvSpPr>
            <p:spPr>
              <a:xfrm flipH="1">
                <a:off x="3164039" y="430875"/>
                <a:ext cx="293111" cy="293388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6" name="Google Shape;396;p8"/>
              <p:cNvSpPr/>
              <p:nvPr/>
            </p:nvSpPr>
            <p:spPr>
              <a:xfrm flipH="1">
                <a:off x="3202780" y="469909"/>
                <a:ext cx="215626" cy="215337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7" name="Google Shape;397;p8"/>
              <p:cNvSpPr/>
              <p:nvPr/>
            </p:nvSpPr>
            <p:spPr>
              <a:xfrm flipH="1">
                <a:off x="3200525" y="467377"/>
                <a:ext cx="220123" cy="220400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8" name="Google Shape;398;p8"/>
              <p:cNvSpPr/>
              <p:nvPr/>
            </p:nvSpPr>
            <p:spPr>
              <a:xfrm flipH="1">
                <a:off x="3242641" y="509484"/>
                <a:ext cx="136177" cy="136177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9" name="Google Shape;399;p8"/>
              <p:cNvSpPr/>
              <p:nvPr/>
            </p:nvSpPr>
            <p:spPr>
              <a:xfrm flipH="1">
                <a:off x="3240109" y="507242"/>
                <a:ext cx="140951" cy="140674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00" name="Google Shape;400;p8"/>
            <p:cNvGrpSpPr/>
            <p:nvPr/>
          </p:nvGrpSpPr>
          <p:grpSpPr>
            <a:xfrm flipH="1">
              <a:off x="242270" y="4142425"/>
              <a:ext cx="175013" cy="27000"/>
              <a:chOff x="5662375" y="212375"/>
              <a:chExt cx="175013" cy="27000"/>
            </a:xfrm>
          </p:grpSpPr>
          <p:sp>
            <p:nvSpPr>
              <p:cNvPr id="401" name="Google Shape;401;p8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2" name="Google Shape;402;p8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3" name="Google Shape;403;p8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404" name="Google Shape;404;p8"/>
            <p:cNvCxnSpPr/>
            <p:nvPr/>
          </p:nvCxnSpPr>
          <p:spPr>
            <a:xfrm rot="10800000">
              <a:off x="5995050" y="226600"/>
              <a:ext cx="1504500" cy="2247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05" name="Google Shape;405;p8"/>
            <p:cNvCxnSpPr/>
            <p:nvPr/>
          </p:nvCxnSpPr>
          <p:spPr>
            <a:xfrm rot="10800000">
              <a:off x="7512925" y="457850"/>
              <a:ext cx="829500" cy="7434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06" name="Google Shape;406;p8"/>
            <p:cNvCxnSpPr/>
            <p:nvPr/>
          </p:nvCxnSpPr>
          <p:spPr>
            <a:xfrm flipH="1">
              <a:off x="8348975" y="-6625"/>
              <a:ext cx="796500" cy="11880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407" name="Google Shape;407;p8"/>
            <p:cNvGrpSpPr/>
            <p:nvPr/>
          </p:nvGrpSpPr>
          <p:grpSpPr>
            <a:xfrm>
              <a:off x="8064275" y="1040250"/>
              <a:ext cx="581800" cy="582350"/>
              <a:chOff x="8064275" y="887850"/>
              <a:chExt cx="581800" cy="582350"/>
            </a:xfrm>
          </p:grpSpPr>
          <p:sp>
            <p:nvSpPr>
              <p:cNvPr id="408" name="Google Shape;408;p8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9" name="Google Shape;409;p8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0" name="Google Shape;410;p8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1" name="Google Shape;411;p8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2" name="Google Shape;412;p8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3" name="Google Shape;413;p8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14" name="Google Shape;414;p8"/>
            <p:cNvGrpSpPr/>
            <p:nvPr/>
          </p:nvGrpSpPr>
          <p:grpSpPr>
            <a:xfrm>
              <a:off x="7353050" y="316275"/>
              <a:ext cx="292025" cy="292575"/>
              <a:chOff x="7353050" y="316275"/>
              <a:chExt cx="292025" cy="292575"/>
            </a:xfrm>
          </p:grpSpPr>
          <p:sp>
            <p:nvSpPr>
              <p:cNvPr id="415" name="Google Shape;415;p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6" name="Google Shape;416;p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7" name="Google Shape;417;p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8" name="Google Shape;418;p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19" name="Google Shape;419;p8"/>
            <p:cNvGrpSpPr/>
            <p:nvPr/>
          </p:nvGrpSpPr>
          <p:grpSpPr>
            <a:xfrm>
              <a:off x="8792300" y="321275"/>
              <a:ext cx="175000" cy="175000"/>
              <a:chOff x="8792300" y="321275"/>
              <a:chExt cx="175000" cy="175000"/>
            </a:xfrm>
          </p:grpSpPr>
          <p:sp>
            <p:nvSpPr>
              <p:cNvPr id="420" name="Google Shape;420;p8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rect b="b" l="l" r="r" t="t"/>
                <a:pathLst>
                  <a:path extrusionOk="0" h="6621" w="6644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1" name="Google Shape;421;p8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rect b="b" l="l" r="r" t="t"/>
                <a:pathLst>
                  <a:path extrusionOk="0" h="7000" w="700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2" name="Google Shape;422;p8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rect b="b" l="l" r="r" t="t"/>
                <a:pathLst>
                  <a:path extrusionOk="0" h="3723" w="3702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3" name="Google Shape;423;p8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rect b="b" l="l" r="r" t="t"/>
                <a:pathLst>
                  <a:path extrusionOk="0" h="4080" w="4102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24" name="Google Shape;424;p8"/>
            <p:cNvSpPr/>
            <p:nvPr/>
          </p:nvSpPr>
          <p:spPr>
            <a:xfrm>
              <a:off x="5829305" y="68707"/>
              <a:ext cx="288614" cy="288337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8"/>
            <p:cNvSpPr/>
            <p:nvPr/>
          </p:nvSpPr>
          <p:spPr>
            <a:xfrm>
              <a:off x="5827050" y="66175"/>
              <a:ext cx="293111" cy="293388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8"/>
            <p:cNvSpPr/>
            <p:nvPr/>
          </p:nvSpPr>
          <p:spPr>
            <a:xfrm>
              <a:off x="5865794" y="105209"/>
              <a:ext cx="215626" cy="215337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8"/>
            <p:cNvSpPr/>
            <p:nvPr/>
          </p:nvSpPr>
          <p:spPr>
            <a:xfrm>
              <a:off x="5863552" y="102677"/>
              <a:ext cx="220123" cy="220400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8"/>
            <p:cNvSpPr/>
            <p:nvPr/>
          </p:nvSpPr>
          <p:spPr>
            <a:xfrm>
              <a:off x="5905382" y="144784"/>
              <a:ext cx="136177" cy="136177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8"/>
            <p:cNvSpPr/>
            <p:nvPr/>
          </p:nvSpPr>
          <p:spPr>
            <a:xfrm>
              <a:off x="5903140" y="142542"/>
              <a:ext cx="140951" cy="140674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30" name="Google Shape;430;p8"/>
            <p:cNvGrpSpPr/>
            <p:nvPr/>
          </p:nvGrpSpPr>
          <p:grpSpPr>
            <a:xfrm>
              <a:off x="8490050" y="170875"/>
              <a:ext cx="175013" cy="27000"/>
              <a:chOff x="5662375" y="212375"/>
              <a:chExt cx="175013" cy="27000"/>
            </a:xfrm>
          </p:grpSpPr>
          <p:sp>
            <p:nvSpPr>
              <p:cNvPr id="431" name="Google Shape;431;p8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2" name="Google Shape;432;p8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3" name="Google Shape;433;p8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34" name="Google Shape;434;p8"/>
            <p:cNvGrpSpPr/>
            <p:nvPr/>
          </p:nvGrpSpPr>
          <p:grpSpPr>
            <a:xfrm>
              <a:off x="8678350" y="1658000"/>
              <a:ext cx="175013" cy="27000"/>
              <a:chOff x="5662375" y="212375"/>
              <a:chExt cx="175013" cy="27000"/>
            </a:xfrm>
          </p:grpSpPr>
          <p:sp>
            <p:nvSpPr>
              <p:cNvPr id="435" name="Google Shape;435;p8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6" name="Google Shape;436;p8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7" name="Google Shape;437;p8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9"/>
          <p:cNvSpPr txBox="1"/>
          <p:nvPr>
            <p:ph type="title"/>
          </p:nvPr>
        </p:nvSpPr>
        <p:spPr>
          <a:xfrm>
            <a:off x="896112" y="2039112"/>
            <a:ext cx="3566100" cy="136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40" name="Google Shape;440;p9"/>
          <p:cNvSpPr txBox="1"/>
          <p:nvPr>
            <p:ph idx="1" type="body"/>
          </p:nvPr>
        </p:nvSpPr>
        <p:spPr>
          <a:xfrm>
            <a:off x="4899150" y="821850"/>
            <a:ext cx="3096000" cy="347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cxnSp>
        <p:nvCxnSpPr>
          <p:cNvPr id="441" name="Google Shape;441;p9"/>
          <p:cNvCxnSpPr/>
          <p:nvPr/>
        </p:nvCxnSpPr>
        <p:spPr>
          <a:xfrm>
            <a:off x="1645925" y="523125"/>
            <a:ext cx="1672500" cy="126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2" name="Google Shape;442;p9"/>
          <p:cNvCxnSpPr/>
          <p:nvPr/>
        </p:nvCxnSpPr>
        <p:spPr>
          <a:xfrm flipH="1" rot="10800000">
            <a:off x="803050" y="529675"/>
            <a:ext cx="829500" cy="743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3" name="Google Shape;443;p9"/>
          <p:cNvCxnSpPr/>
          <p:nvPr/>
        </p:nvCxnSpPr>
        <p:spPr>
          <a:xfrm>
            <a:off x="0" y="65200"/>
            <a:ext cx="796500" cy="1188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444" name="Google Shape;444;p9"/>
          <p:cNvGrpSpPr/>
          <p:nvPr/>
        </p:nvGrpSpPr>
        <p:grpSpPr>
          <a:xfrm flipH="1">
            <a:off x="499400" y="959675"/>
            <a:ext cx="581800" cy="582350"/>
            <a:chOff x="8064275" y="887850"/>
            <a:chExt cx="581800" cy="582350"/>
          </a:xfrm>
        </p:grpSpPr>
        <p:sp>
          <p:nvSpPr>
            <p:cNvPr id="445" name="Google Shape;445;p9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9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9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9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9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9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51" name="Google Shape;451;p9"/>
          <p:cNvGrpSpPr/>
          <p:nvPr/>
        </p:nvGrpSpPr>
        <p:grpSpPr>
          <a:xfrm flipH="1">
            <a:off x="1500400" y="388100"/>
            <a:ext cx="292025" cy="292575"/>
            <a:chOff x="7353050" y="316275"/>
            <a:chExt cx="292025" cy="292575"/>
          </a:xfrm>
        </p:grpSpPr>
        <p:sp>
          <p:nvSpPr>
            <p:cNvPr id="452" name="Google Shape;452;p9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9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9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9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6" name="Google Shape;456;p9"/>
          <p:cNvSpPr/>
          <p:nvPr/>
        </p:nvSpPr>
        <p:spPr>
          <a:xfrm flipH="1">
            <a:off x="3166281" y="497632"/>
            <a:ext cx="288614" cy="288337"/>
          </a:xfrm>
          <a:custGeom>
            <a:rect b="b" l="l" r="r" t="t"/>
            <a:pathLst>
              <a:path extrusionOk="0" h="22893" w="22915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p9"/>
          <p:cNvSpPr/>
          <p:nvPr/>
        </p:nvSpPr>
        <p:spPr>
          <a:xfrm flipH="1">
            <a:off x="3164039" y="495100"/>
            <a:ext cx="293111" cy="293388"/>
          </a:xfrm>
          <a:custGeom>
            <a:rect b="b" l="l" r="r" t="t"/>
            <a:pathLst>
              <a:path extrusionOk="0" h="23294" w="23272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" name="Google Shape;458;p9"/>
          <p:cNvSpPr/>
          <p:nvPr/>
        </p:nvSpPr>
        <p:spPr>
          <a:xfrm flipH="1">
            <a:off x="3202780" y="534134"/>
            <a:ext cx="215626" cy="215337"/>
          </a:xfrm>
          <a:custGeom>
            <a:rect b="b" l="l" r="r" t="t"/>
            <a:pathLst>
              <a:path extrusionOk="0" h="17097" w="1712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" name="Google Shape;459;p9"/>
          <p:cNvSpPr/>
          <p:nvPr/>
        </p:nvSpPr>
        <p:spPr>
          <a:xfrm flipH="1">
            <a:off x="3200525" y="531602"/>
            <a:ext cx="220123" cy="220400"/>
          </a:xfrm>
          <a:custGeom>
            <a:rect b="b" l="l" r="r" t="t"/>
            <a:pathLst>
              <a:path extrusionOk="0" h="17499" w="17477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" name="Google Shape;460;p9"/>
          <p:cNvSpPr/>
          <p:nvPr/>
        </p:nvSpPr>
        <p:spPr>
          <a:xfrm flipH="1">
            <a:off x="3242641" y="573709"/>
            <a:ext cx="136177" cy="136177"/>
          </a:xfrm>
          <a:custGeom>
            <a:rect b="b" l="l" r="r" t="t"/>
            <a:pathLst>
              <a:path extrusionOk="0" h="10812" w="10812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1" name="Google Shape;461;p9"/>
          <p:cNvSpPr/>
          <p:nvPr/>
        </p:nvSpPr>
        <p:spPr>
          <a:xfrm flipH="1">
            <a:off x="3240109" y="571467"/>
            <a:ext cx="140951" cy="140674"/>
          </a:xfrm>
          <a:custGeom>
            <a:rect b="b" l="l" r="r" t="t"/>
            <a:pathLst>
              <a:path extrusionOk="0" h="11169" w="11191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62" name="Google Shape;462;p9"/>
          <p:cNvGrpSpPr/>
          <p:nvPr/>
        </p:nvGrpSpPr>
        <p:grpSpPr>
          <a:xfrm flipH="1">
            <a:off x="3527112" y="361100"/>
            <a:ext cx="175013" cy="27000"/>
            <a:chOff x="5662375" y="212375"/>
            <a:chExt cx="175013" cy="27000"/>
          </a:xfrm>
        </p:grpSpPr>
        <p:sp>
          <p:nvSpPr>
            <p:cNvPr id="463" name="Google Shape;463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66" name="Google Shape;466;p9"/>
          <p:cNvGrpSpPr/>
          <p:nvPr/>
        </p:nvGrpSpPr>
        <p:grpSpPr>
          <a:xfrm flipH="1">
            <a:off x="480412" y="242700"/>
            <a:ext cx="175013" cy="27000"/>
            <a:chOff x="5662375" y="212375"/>
            <a:chExt cx="175013" cy="27000"/>
          </a:xfrm>
        </p:grpSpPr>
        <p:sp>
          <p:nvSpPr>
            <p:cNvPr id="467" name="Google Shape;467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70" name="Google Shape;470;p9"/>
          <p:cNvGrpSpPr/>
          <p:nvPr/>
        </p:nvGrpSpPr>
        <p:grpSpPr>
          <a:xfrm flipH="1">
            <a:off x="901712" y="1653625"/>
            <a:ext cx="175013" cy="27000"/>
            <a:chOff x="5662375" y="212375"/>
            <a:chExt cx="175013" cy="27000"/>
          </a:xfrm>
        </p:grpSpPr>
        <p:sp>
          <p:nvSpPr>
            <p:cNvPr id="471" name="Google Shape;471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474" name="Google Shape;474;p9"/>
          <p:cNvCxnSpPr/>
          <p:nvPr/>
        </p:nvCxnSpPr>
        <p:spPr>
          <a:xfrm>
            <a:off x="791400" y="4212400"/>
            <a:ext cx="1157100" cy="542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75" name="Google Shape;475;p9"/>
          <p:cNvCxnSpPr/>
          <p:nvPr/>
        </p:nvCxnSpPr>
        <p:spPr>
          <a:xfrm flipH="1" rot="10800000">
            <a:off x="0" y="4220425"/>
            <a:ext cx="791400" cy="836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476" name="Google Shape;476;p9"/>
          <p:cNvGrpSpPr/>
          <p:nvPr/>
        </p:nvGrpSpPr>
        <p:grpSpPr>
          <a:xfrm rot="10800000">
            <a:off x="499400" y="3940925"/>
            <a:ext cx="581800" cy="582350"/>
            <a:chOff x="8064275" y="887850"/>
            <a:chExt cx="581800" cy="582350"/>
          </a:xfrm>
        </p:grpSpPr>
        <p:sp>
          <p:nvSpPr>
            <p:cNvPr id="477" name="Google Shape;477;p9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9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9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9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9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9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83" name="Google Shape;483;p9"/>
          <p:cNvGrpSpPr/>
          <p:nvPr/>
        </p:nvGrpSpPr>
        <p:grpSpPr>
          <a:xfrm rot="10800000">
            <a:off x="1819575" y="4586750"/>
            <a:ext cx="292025" cy="292575"/>
            <a:chOff x="7353050" y="316275"/>
            <a:chExt cx="292025" cy="292575"/>
          </a:xfrm>
        </p:grpSpPr>
        <p:sp>
          <p:nvSpPr>
            <p:cNvPr id="484" name="Google Shape;484;p9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9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9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9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88" name="Google Shape;488;p9"/>
          <p:cNvGrpSpPr/>
          <p:nvPr/>
        </p:nvGrpSpPr>
        <p:grpSpPr>
          <a:xfrm rot="10800000">
            <a:off x="212525" y="4645550"/>
            <a:ext cx="175000" cy="175000"/>
            <a:chOff x="8792300" y="321275"/>
            <a:chExt cx="175000" cy="175000"/>
          </a:xfrm>
        </p:grpSpPr>
        <p:sp>
          <p:nvSpPr>
            <p:cNvPr id="489" name="Google Shape;489;p9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9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9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9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93" name="Google Shape;493;p9"/>
          <p:cNvGrpSpPr/>
          <p:nvPr/>
        </p:nvGrpSpPr>
        <p:grpSpPr>
          <a:xfrm rot="10800000">
            <a:off x="480412" y="4852325"/>
            <a:ext cx="175013" cy="27000"/>
            <a:chOff x="5662375" y="212375"/>
            <a:chExt cx="175013" cy="27000"/>
          </a:xfrm>
        </p:grpSpPr>
        <p:sp>
          <p:nvSpPr>
            <p:cNvPr id="494" name="Google Shape;494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97" name="Google Shape;497;p9"/>
          <p:cNvGrpSpPr/>
          <p:nvPr/>
        </p:nvGrpSpPr>
        <p:grpSpPr>
          <a:xfrm rot="10800000">
            <a:off x="1054112" y="3898600"/>
            <a:ext cx="175013" cy="27000"/>
            <a:chOff x="5662375" y="212375"/>
            <a:chExt cx="175013" cy="27000"/>
          </a:xfrm>
        </p:grpSpPr>
        <p:sp>
          <p:nvSpPr>
            <p:cNvPr id="498" name="Google Shape;498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10"/>
          <p:cNvSpPr txBox="1"/>
          <p:nvPr>
            <p:ph idx="1" type="body"/>
          </p:nvPr>
        </p:nvSpPr>
        <p:spPr>
          <a:xfrm>
            <a:off x="1122050" y="1947672"/>
            <a:ext cx="2788800" cy="136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Barlow Semi Condensed"/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</a:lstStyle>
          <a:p/>
        </p:txBody>
      </p:sp>
      <p:sp>
        <p:nvSpPr>
          <p:cNvPr id="503" name="Google Shape;503;p10"/>
          <p:cNvSpPr txBox="1"/>
          <p:nvPr>
            <p:ph type="title"/>
          </p:nvPr>
        </p:nvSpPr>
        <p:spPr>
          <a:xfrm>
            <a:off x="2100600" y="347472"/>
            <a:ext cx="4947000" cy="58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504" name="Google Shape;504;p10"/>
          <p:cNvCxnSpPr/>
          <p:nvPr/>
        </p:nvCxnSpPr>
        <p:spPr>
          <a:xfrm>
            <a:off x="590450" y="4340600"/>
            <a:ext cx="1212900" cy="422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05" name="Google Shape;505;p10"/>
          <p:cNvCxnSpPr/>
          <p:nvPr/>
        </p:nvCxnSpPr>
        <p:spPr>
          <a:xfrm flipH="1" rot="10800000">
            <a:off x="7975" y="4332600"/>
            <a:ext cx="582600" cy="654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506" name="Google Shape;506;p10"/>
          <p:cNvGrpSpPr/>
          <p:nvPr/>
        </p:nvGrpSpPr>
        <p:grpSpPr>
          <a:xfrm flipH="1">
            <a:off x="431725" y="4183775"/>
            <a:ext cx="292025" cy="292575"/>
            <a:chOff x="7353050" y="316275"/>
            <a:chExt cx="292025" cy="292575"/>
          </a:xfrm>
        </p:grpSpPr>
        <p:sp>
          <p:nvSpPr>
            <p:cNvPr id="507" name="Google Shape;507;p10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10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10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10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11" name="Google Shape;511;p10"/>
          <p:cNvGrpSpPr/>
          <p:nvPr/>
        </p:nvGrpSpPr>
        <p:grpSpPr>
          <a:xfrm>
            <a:off x="1646714" y="4616575"/>
            <a:ext cx="293111" cy="293388"/>
            <a:chOff x="3164039" y="430875"/>
            <a:chExt cx="293111" cy="293388"/>
          </a:xfrm>
        </p:grpSpPr>
        <p:sp>
          <p:nvSpPr>
            <p:cNvPr id="512" name="Google Shape;512;p10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10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10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10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10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10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518" name="Google Shape;518;p10"/>
          <p:cNvCxnSpPr/>
          <p:nvPr/>
        </p:nvCxnSpPr>
        <p:spPr>
          <a:xfrm rot="10800000">
            <a:off x="7196975" y="295100"/>
            <a:ext cx="1157100" cy="542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9" name="Google Shape;519;p10"/>
          <p:cNvCxnSpPr/>
          <p:nvPr/>
        </p:nvCxnSpPr>
        <p:spPr>
          <a:xfrm flipH="1">
            <a:off x="8354075" y="-6625"/>
            <a:ext cx="791400" cy="836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520" name="Google Shape;520;p10"/>
          <p:cNvGrpSpPr/>
          <p:nvPr/>
        </p:nvGrpSpPr>
        <p:grpSpPr>
          <a:xfrm>
            <a:off x="8064275" y="526925"/>
            <a:ext cx="581800" cy="582350"/>
            <a:chOff x="8064275" y="887850"/>
            <a:chExt cx="581800" cy="582350"/>
          </a:xfrm>
        </p:grpSpPr>
        <p:sp>
          <p:nvSpPr>
            <p:cNvPr id="521" name="Google Shape;521;p10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10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10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10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10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10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27" name="Google Shape;527;p10"/>
          <p:cNvGrpSpPr/>
          <p:nvPr/>
        </p:nvGrpSpPr>
        <p:grpSpPr>
          <a:xfrm>
            <a:off x="7033875" y="170875"/>
            <a:ext cx="292025" cy="292575"/>
            <a:chOff x="7353050" y="316275"/>
            <a:chExt cx="292025" cy="292575"/>
          </a:xfrm>
        </p:grpSpPr>
        <p:sp>
          <p:nvSpPr>
            <p:cNvPr id="528" name="Google Shape;528;p10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10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10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10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32" name="Google Shape;532;p10"/>
          <p:cNvGrpSpPr/>
          <p:nvPr/>
        </p:nvGrpSpPr>
        <p:grpSpPr>
          <a:xfrm>
            <a:off x="8757950" y="229650"/>
            <a:ext cx="175000" cy="175000"/>
            <a:chOff x="8792300" y="321275"/>
            <a:chExt cx="175000" cy="175000"/>
          </a:xfrm>
        </p:grpSpPr>
        <p:sp>
          <p:nvSpPr>
            <p:cNvPr id="533" name="Google Shape;533;p10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10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10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10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37" name="Google Shape;537;p10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538" name="Google Shape;538;p1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1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1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41" name="Google Shape;541;p10"/>
          <p:cNvGrpSpPr/>
          <p:nvPr/>
        </p:nvGrpSpPr>
        <p:grpSpPr>
          <a:xfrm>
            <a:off x="7916350" y="1124600"/>
            <a:ext cx="175013" cy="27000"/>
            <a:chOff x="5662375" y="212375"/>
            <a:chExt cx="175013" cy="27000"/>
          </a:xfrm>
        </p:grpSpPr>
        <p:sp>
          <p:nvSpPr>
            <p:cNvPr id="542" name="Google Shape;542;p1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1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1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36" Type="http://schemas.openxmlformats.org/officeDocument/2006/relationships/theme" Target="../theme/theme1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23750" y="526925"/>
            <a:ext cx="7696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s://drive.google.com/drive/folders/17WmT9U3TPQqPlxc--AdY1MQejYhoD05k?usp=sharing" TargetMode="Externa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8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6.png"/><Relationship Id="rId9" Type="http://schemas.openxmlformats.org/officeDocument/2006/relationships/image" Target="../media/image5.png"/><Relationship Id="rId5" Type="http://schemas.openxmlformats.org/officeDocument/2006/relationships/image" Target="../media/image25.png"/><Relationship Id="rId6" Type="http://schemas.openxmlformats.org/officeDocument/2006/relationships/image" Target="../media/image12.png"/><Relationship Id="rId7" Type="http://schemas.openxmlformats.org/officeDocument/2006/relationships/image" Target="../media/image15.png"/><Relationship Id="rId8" Type="http://schemas.openxmlformats.org/officeDocument/2006/relationships/image" Target="../media/image11.png"/><Relationship Id="rId11" Type="http://schemas.openxmlformats.org/officeDocument/2006/relationships/image" Target="../media/image2.png"/><Relationship Id="rId10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6" name="Shape 1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7" name="Google Shape;1707;p37"/>
          <p:cNvSpPr txBox="1"/>
          <p:nvPr/>
        </p:nvSpPr>
        <p:spPr>
          <a:xfrm>
            <a:off x="5412806" y="1286561"/>
            <a:ext cx="3264300" cy="179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5000">
                <a:solidFill>
                  <a:srgbClr val="494949"/>
                </a:solidFill>
                <a:latin typeface="Fjalla One"/>
                <a:ea typeface="Fjalla One"/>
                <a:cs typeface="Fjalla One"/>
                <a:sym typeface="Fjalla One"/>
              </a:rPr>
              <a:t>Desafío final</a:t>
            </a:r>
            <a:br>
              <a:rPr lang="es-419" sz="5000">
                <a:solidFill>
                  <a:srgbClr val="494949"/>
                </a:solidFill>
                <a:latin typeface="Fjalla One"/>
                <a:ea typeface="Fjalla One"/>
                <a:cs typeface="Fjalla One"/>
                <a:sym typeface="Fjalla One"/>
              </a:rPr>
            </a:br>
            <a:r>
              <a:rPr lang="es-419" sz="3500">
                <a:solidFill>
                  <a:srgbClr val="FF8B00"/>
                </a:solidFill>
                <a:latin typeface="Fjalla One"/>
                <a:ea typeface="Fjalla One"/>
                <a:cs typeface="Fjalla One"/>
                <a:sym typeface="Fjalla One"/>
              </a:rPr>
              <a:t>QA Automatizador</a:t>
            </a:r>
            <a:endParaRPr sz="3500">
              <a:solidFill>
                <a:srgbClr val="FF8B00"/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  <p:sp>
        <p:nvSpPr>
          <p:cNvPr id="1708" name="Google Shape;1708;p37"/>
          <p:cNvSpPr txBox="1"/>
          <p:nvPr/>
        </p:nvSpPr>
        <p:spPr>
          <a:xfrm>
            <a:off x="5316031" y="3078758"/>
            <a:ext cx="3264300" cy="8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300">
                <a:solidFill>
                  <a:srgbClr val="77C6FC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rumbo.es</a:t>
            </a:r>
            <a:endParaRPr sz="2300">
              <a:solidFill>
                <a:srgbClr val="77C6FC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300">
                <a:solidFill>
                  <a:srgbClr val="77C6FC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bootcamp 12</a:t>
            </a:r>
            <a:br>
              <a:rPr lang="es-419" sz="2300">
                <a:solidFill>
                  <a:srgbClr val="77C6FC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</a:br>
            <a:r>
              <a:rPr lang="es-419" sz="2300">
                <a:solidFill>
                  <a:srgbClr val="77C6FC"/>
                </a:solidFill>
                <a:latin typeface="Barlow Semi Condensed Light"/>
                <a:ea typeface="Barlow Semi Condensed Light"/>
                <a:cs typeface="Barlow Semi Condensed Light"/>
                <a:sym typeface="Barlow Semi Condensed Light"/>
              </a:rPr>
              <a:t>mayo 2023</a:t>
            </a:r>
            <a:endParaRPr sz="2300">
              <a:solidFill>
                <a:srgbClr val="77C6FC"/>
              </a:solidFill>
              <a:latin typeface="Barlow Semi Condensed Light"/>
              <a:ea typeface="Barlow Semi Condensed Light"/>
              <a:cs typeface="Barlow Semi Condensed Light"/>
              <a:sym typeface="Barlow Semi Condensed Ligh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rgbClr val="77C6FC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rgbClr val="77C6FC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  <p:pic>
        <p:nvPicPr>
          <p:cNvPr id="1709" name="Google Shape;170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9725" y="152400"/>
            <a:ext cx="483870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5" name="Shape 2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6" name="Google Shape;2046;p46"/>
          <p:cNvSpPr txBox="1"/>
          <p:nvPr>
            <p:ph type="title"/>
          </p:nvPr>
        </p:nvSpPr>
        <p:spPr>
          <a:xfrm>
            <a:off x="311700" y="1709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Fjalla One"/>
                <a:ea typeface="Fjalla One"/>
                <a:cs typeface="Fjalla One"/>
                <a:sym typeface="Fjalla One"/>
              </a:rPr>
              <a:t>Git</a:t>
            </a:r>
            <a:endParaRPr>
              <a:latin typeface="Fjalla One"/>
              <a:ea typeface="Fjalla One"/>
              <a:cs typeface="Fjalla One"/>
              <a:sym typeface="Fjalla One"/>
            </a:endParaRPr>
          </a:p>
        </p:txBody>
      </p:sp>
      <p:pic>
        <p:nvPicPr>
          <p:cNvPr id="2047" name="Google Shape;2047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62102"/>
            <a:ext cx="9144001" cy="41677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1" name="Shape 2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Google Shape;2052;p47"/>
          <p:cNvSpPr txBox="1"/>
          <p:nvPr>
            <p:ph type="title"/>
          </p:nvPr>
        </p:nvSpPr>
        <p:spPr>
          <a:xfrm>
            <a:off x="311700" y="2031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Fjalla One"/>
                <a:ea typeface="Fjalla One"/>
                <a:cs typeface="Fjalla One"/>
                <a:sym typeface="Fjalla One"/>
              </a:rPr>
              <a:t>GitHub</a:t>
            </a:r>
            <a:endParaRPr>
              <a:latin typeface="Fjalla One"/>
              <a:ea typeface="Fjalla One"/>
              <a:cs typeface="Fjalla One"/>
              <a:sym typeface="Fjalla One"/>
            </a:endParaRPr>
          </a:p>
        </p:txBody>
      </p:sp>
      <p:pic>
        <p:nvPicPr>
          <p:cNvPr id="2053" name="Google Shape;2053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325" y="775846"/>
            <a:ext cx="8743351" cy="43935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7" name="Shape 2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" name="Google Shape;2058;p48"/>
          <p:cNvSpPr txBox="1"/>
          <p:nvPr>
            <p:ph type="title"/>
          </p:nvPr>
        </p:nvSpPr>
        <p:spPr>
          <a:xfrm>
            <a:off x="311700" y="10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Chat GPT</a:t>
            </a:r>
            <a:endParaRPr>
              <a:latin typeface="Fjalla One"/>
              <a:ea typeface="Fjalla One"/>
              <a:cs typeface="Fjalla One"/>
              <a:sym typeface="Fjalla One"/>
            </a:endParaRPr>
          </a:p>
        </p:txBody>
      </p:sp>
      <p:pic>
        <p:nvPicPr>
          <p:cNvPr id="2059" name="Google Shape;205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2900" y="585400"/>
            <a:ext cx="7584401" cy="4558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3" name="Shape 2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4" name="Google Shape;2064;p49"/>
          <p:cNvSpPr txBox="1"/>
          <p:nvPr>
            <p:ph type="title"/>
          </p:nvPr>
        </p:nvSpPr>
        <p:spPr>
          <a:xfrm>
            <a:off x="2624328" y="1620753"/>
            <a:ext cx="3904500" cy="190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6000"/>
              <a:t>Desafíos presentados</a:t>
            </a:r>
            <a:endParaRPr sz="60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8" name="Shape 2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9" name="Google Shape;2069;p50"/>
          <p:cNvSpPr txBox="1"/>
          <p:nvPr>
            <p:ph idx="1" type="body"/>
          </p:nvPr>
        </p:nvSpPr>
        <p:spPr>
          <a:xfrm>
            <a:off x="444300" y="920088"/>
            <a:ext cx="5199000" cy="317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100">
                <a:latin typeface="Barlow Semi Condensed"/>
                <a:ea typeface="Barlow Semi Condensed"/>
                <a:cs typeface="Barlow Semi Condensed"/>
                <a:sym typeface="Barlow Semi Condensed"/>
              </a:rPr>
              <a:t>-Trabajar con un software en producción </a:t>
            </a:r>
            <a:r>
              <a:rPr i="1" lang="es-419" sz="2100">
                <a:solidFill>
                  <a:srgbClr val="FF8B00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sujeto a cambios.</a:t>
            </a:r>
            <a:endParaRPr i="1" sz="2100">
              <a:solidFill>
                <a:srgbClr val="FF8B00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100">
                <a:latin typeface="Barlow Semi Condensed"/>
                <a:ea typeface="Barlow Semi Condensed"/>
                <a:cs typeface="Barlow Semi Condensed"/>
                <a:sym typeface="Barlow Semi Condensed"/>
              </a:rPr>
              <a:t>- Construcción del software.</a:t>
            </a:r>
            <a:endParaRPr sz="210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100">
                <a:latin typeface="Barlow Semi Condensed"/>
                <a:ea typeface="Barlow Semi Condensed"/>
                <a:cs typeface="Barlow Semi Condensed"/>
                <a:sym typeface="Barlow Semi Condensed"/>
              </a:rPr>
              <a:t>- Inconvenientes personales(resfríos, cortes de energía, falla de internet).</a:t>
            </a:r>
            <a:endParaRPr sz="210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100">
                <a:latin typeface="Barlow Semi Condensed"/>
                <a:ea typeface="Barlow Semi Condensed"/>
                <a:cs typeface="Barlow Semi Condensed"/>
                <a:sym typeface="Barlow Semi Condensed"/>
              </a:rPr>
              <a:t>- Tiempos de espera largos.</a:t>
            </a:r>
            <a:endParaRPr sz="210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100">
                <a:latin typeface="Barlow Semi Condensed"/>
                <a:ea typeface="Barlow Semi Condensed"/>
                <a:cs typeface="Barlow Semi Condensed"/>
                <a:sym typeface="Barlow Semi Condensed"/>
              </a:rPr>
              <a:t>- Implementación de nuevos métodos.</a:t>
            </a:r>
            <a:endParaRPr sz="210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grpSp>
        <p:nvGrpSpPr>
          <p:cNvPr id="2070" name="Google Shape;2070;p50"/>
          <p:cNvGrpSpPr/>
          <p:nvPr/>
        </p:nvGrpSpPr>
        <p:grpSpPr>
          <a:xfrm>
            <a:off x="5082513" y="358578"/>
            <a:ext cx="3873418" cy="4297332"/>
            <a:chOff x="1260950" y="-166737"/>
            <a:chExt cx="5129675" cy="5643987"/>
          </a:xfrm>
        </p:grpSpPr>
        <p:sp>
          <p:nvSpPr>
            <p:cNvPr id="2071" name="Google Shape;2071;p50"/>
            <p:cNvSpPr/>
            <p:nvPr/>
          </p:nvSpPr>
          <p:spPr>
            <a:xfrm>
              <a:off x="1260950" y="395850"/>
              <a:ext cx="5129675" cy="4941275"/>
            </a:xfrm>
            <a:custGeom>
              <a:rect b="b" l="l" r="r" t="t"/>
              <a:pathLst>
                <a:path extrusionOk="0" h="197651" w="205187">
                  <a:moveTo>
                    <a:pt x="118352" y="1"/>
                  </a:moveTo>
                  <a:cubicBezTo>
                    <a:pt x="118262" y="1"/>
                    <a:pt x="118173" y="1"/>
                    <a:pt x="118084" y="3"/>
                  </a:cubicBezTo>
                  <a:cubicBezTo>
                    <a:pt x="89771" y="436"/>
                    <a:pt x="90673" y="18108"/>
                    <a:pt x="82269" y="42454"/>
                  </a:cubicBezTo>
                  <a:cubicBezTo>
                    <a:pt x="73866" y="66763"/>
                    <a:pt x="45553" y="55726"/>
                    <a:pt x="26546" y="64563"/>
                  </a:cubicBezTo>
                  <a:cubicBezTo>
                    <a:pt x="7538" y="73399"/>
                    <a:pt x="13742" y="109647"/>
                    <a:pt x="14607" y="117618"/>
                  </a:cubicBezTo>
                  <a:cubicBezTo>
                    <a:pt x="15509" y="125588"/>
                    <a:pt x="6204" y="119385"/>
                    <a:pt x="3102" y="125120"/>
                  </a:cubicBezTo>
                  <a:cubicBezTo>
                    <a:pt x="0" y="130890"/>
                    <a:pt x="2164" y="141747"/>
                    <a:pt x="2164" y="141747"/>
                  </a:cubicBezTo>
                  <a:lnTo>
                    <a:pt x="178677" y="197651"/>
                  </a:lnTo>
                  <a:cubicBezTo>
                    <a:pt x="178677" y="197651"/>
                    <a:pt x="179975" y="195451"/>
                    <a:pt x="185746" y="186145"/>
                  </a:cubicBezTo>
                  <a:cubicBezTo>
                    <a:pt x="191481" y="176876"/>
                    <a:pt x="172906" y="151232"/>
                    <a:pt x="173736" y="140160"/>
                  </a:cubicBezTo>
                  <a:cubicBezTo>
                    <a:pt x="174565" y="129087"/>
                    <a:pt x="205186" y="110548"/>
                    <a:pt x="202084" y="89305"/>
                  </a:cubicBezTo>
                  <a:cubicBezTo>
                    <a:pt x="199028" y="68164"/>
                    <a:pt x="146727" y="1"/>
                    <a:pt x="118352" y="1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2" name="Google Shape;2072;p50"/>
            <p:cNvSpPr/>
            <p:nvPr/>
          </p:nvSpPr>
          <p:spPr>
            <a:xfrm>
              <a:off x="1297025" y="395900"/>
              <a:ext cx="5022350" cy="4941225"/>
            </a:xfrm>
            <a:custGeom>
              <a:rect b="b" l="l" r="r" t="t"/>
              <a:pathLst>
                <a:path extrusionOk="0" h="197649" w="200894">
                  <a:moveTo>
                    <a:pt x="116641" y="1"/>
                  </a:moveTo>
                  <a:cubicBezTo>
                    <a:pt x="88328" y="434"/>
                    <a:pt x="89230" y="18106"/>
                    <a:pt x="80826" y="42452"/>
                  </a:cubicBezTo>
                  <a:cubicBezTo>
                    <a:pt x="72423" y="66761"/>
                    <a:pt x="44110" y="55724"/>
                    <a:pt x="25103" y="64561"/>
                  </a:cubicBezTo>
                  <a:cubicBezTo>
                    <a:pt x="14030" y="69719"/>
                    <a:pt x="11505" y="84145"/>
                    <a:pt x="11505" y="96913"/>
                  </a:cubicBezTo>
                  <a:cubicBezTo>
                    <a:pt x="11505" y="106038"/>
                    <a:pt x="12804" y="114297"/>
                    <a:pt x="13164" y="117616"/>
                  </a:cubicBezTo>
                  <a:cubicBezTo>
                    <a:pt x="13201" y="117976"/>
                    <a:pt x="13237" y="118301"/>
                    <a:pt x="13237" y="118589"/>
                  </a:cubicBezTo>
                  <a:cubicBezTo>
                    <a:pt x="13237" y="125045"/>
                    <a:pt x="4617" y="119635"/>
                    <a:pt x="1659" y="125118"/>
                  </a:cubicBezTo>
                  <a:cubicBezTo>
                    <a:pt x="361" y="127534"/>
                    <a:pt x="0" y="130816"/>
                    <a:pt x="0" y="133846"/>
                  </a:cubicBezTo>
                  <a:cubicBezTo>
                    <a:pt x="0" y="138066"/>
                    <a:pt x="721" y="141745"/>
                    <a:pt x="721" y="141745"/>
                  </a:cubicBezTo>
                  <a:lnTo>
                    <a:pt x="41946" y="154801"/>
                  </a:lnTo>
                  <a:cubicBezTo>
                    <a:pt x="42199" y="153430"/>
                    <a:pt x="42559" y="151591"/>
                    <a:pt x="42992" y="149571"/>
                  </a:cubicBezTo>
                  <a:cubicBezTo>
                    <a:pt x="43858" y="145387"/>
                    <a:pt x="44976" y="140482"/>
                    <a:pt x="45986" y="137417"/>
                  </a:cubicBezTo>
                  <a:cubicBezTo>
                    <a:pt x="48041" y="131249"/>
                    <a:pt x="52189" y="128616"/>
                    <a:pt x="54678" y="127282"/>
                  </a:cubicBezTo>
                  <a:cubicBezTo>
                    <a:pt x="55327" y="126921"/>
                    <a:pt x="56156" y="126344"/>
                    <a:pt x="57094" y="125659"/>
                  </a:cubicBezTo>
                  <a:cubicBezTo>
                    <a:pt x="58934" y="124288"/>
                    <a:pt x="60989" y="122629"/>
                    <a:pt x="61891" y="121872"/>
                  </a:cubicBezTo>
                  <a:cubicBezTo>
                    <a:pt x="62035" y="121727"/>
                    <a:pt x="62144" y="121619"/>
                    <a:pt x="62252" y="121583"/>
                  </a:cubicBezTo>
                  <a:cubicBezTo>
                    <a:pt x="62252" y="121547"/>
                    <a:pt x="62252" y="121547"/>
                    <a:pt x="62288" y="121547"/>
                  </a:cubicBezTo>
                  <a:cubicBezTo>
                    <a:pt x="62396" y="121150"/>
                    <a:pt x="62829" y="119599"/>
                    <a:pt x="63658" y="117688"/>
                  </a:cubicBezTo>
                  <a:cubicBezTo>
                    <a:pt x="64596" y="115488"/>
                    <a:pt x="66039" y="112855"/>
                    <a:pt x="68059" y="110943"/>
                  </a:cubicBezTo>
                  <a:cubicBezTo>
                    <a:pt x="70078" y="109032"/>
                    <a:pt x="73397" y="107481"/>
                    <a:pt x="76246" y="106399"/>
                  </a:cubicBezTo>
                  <a:cubicBezTo>
                    <a:pt x="78807" y="105425"/>
                    <a:pt x="80971" y="104812"/>
                    <a:pt x="81367" y="104704"/>
                  </a:cubicBezTo>
                  <a:cubicBezTo>
                    <a:pt x="82954" y="103369"/>
                    <a:pt x="85407" y="102143"/>
                    <a:pt x="88184" y="101061"/>
                  </a:cubicBezTo>
                  <a:cubicBezTo>
                    <a:pt x="90997" y="99979"/>
                    <a:pt x="94135" y="99041"/>
                    <a:pt x="97057" y="98248"/>
                  </a:cubicBezTo>
                  <a:cubicBezTo>
                    <a:pt x="102358" y="96877"/>
                    <a:pt x="106975" y="96011"/>
                    <a:pt x="107877" y="95867"/>
                  </a:cubicBezTo>
                  <a:cubicBezTo>
                    <a:pt x="108129" y="95362"/>
                    <a:pt x="109067" y="93595"/>
                    <a:pt x="110978" y="91142"/>
                  </a:cubicBezTo>
                  <a:cubicBezTo>
                    <a:pt x="112169" y="89591"/>
                    <a:pt x="114225" y="88437"/>
                    <a:pt x="116028" y="87644"/>
                  </a:cubicBezTo>
                  <a:cubicBezTo>
                    <a:pt x="117615" y="86923"/>
                    <a:pt x="118985" y="86526"/>
                    <a:pt x="119274" y="86454"/>
                  </a:cubicBezTo>
                  <a:cubicBezTo>
                    <a:pt x="119310" y="86382"/>
                    <a:pt x="119454" y="86309"/>
                    <a:pt x="119635" y="86201"/>
                  </a:cubicBezTo>
                  <a:cubicBezTo>
                    <a:pt x="119887" y="86021"/>
                    <a:pt x="120284" y="85732"/>
                    <a:pt x="120825" y="85336"/>
                  </a:cubicBezTo>
                  <a:cubicBezTo>
                    <a:pt x="121907" y="84578"/>
                    <a:pt x="123530" y="83424"/>
                    <a:pt x="125730" y="81873"/>
                  </a:cubicBezTo>
                  <a:cubicBezTo>
                    <a:pt x="129337" y="79276"/>
                    <a:pt x="134422" y="76716"/>
                    <a:pt x="136153" y="75850"/>
                  </a:cubicBezTo>
                  <a:cubicBezTo>
                    <a:pt x="134278" y="74984"/>
                    <a:pt x="132763" y="73361"/>
                    <a:pt x="131465" y="71342"/>
                  </a:cubicBezTo>
                  <a:cubicBezTo>
                    <a:pt x="130022" y="69069"/>
                    <a:pt x="128868" y="66292"/>
                    <a:pt x="127858" y="63479"/>
                  </a:cubicBezTo>
                  <a:cubicBezTo>
                    <a:pt x="125874" y="57925"/>
                    <a:pt x="122051" y="52010"/>
                    <a:pt x="118985" y="49160"/>
                  </a:cubicBezTo>
                  <a:cubicBezTo>
                    <a:pt x="117867" y="48114"/>
                    <a:pt x="116930" y="47249"/>
                    <a:pt x="116244" y="46275"/>
                  </a:cubicBezTo>
                  <a:cubicBezTo>
                    <a:pt x="115595" y="45373"/>
                    <a:pt x="115198" y="44327"/>
                    <a:pt x="115198" y="43101"/>
                  </a:cubicBezTo>
                  <a:cubicBezTo>
                    <a:pt x="115198" y="42091"/>
                    <a:pt x="115451" y="40937"/>
                    <a:pt x="115992" y="39530"/>
                  </a:cubicBezTo>
                  <a:cubicBezTo>
                    <a:pt x="116677" y="37655"/>
                    <a:pt x="118228" y="35419"/>
                    <a:pt x="120031" y="33327"/>
                  </a:cubicBezTo>
                  <a:cubicBezTo>
                    <a:pt x="121835" y="31199"/>
                    <a:pt x="123927" y="29179"/>
                    <a:pt x="125694" y="27772"/>
                  </a:cubicBezTo>
                  <a:cubicBezTo>
                    <a:pt x="126884" y="26835"/>
                    <a:pt x="127930" y="26149"/>
                    <a:pt x="128723" y="25861"/>
                  </a:cubicBezTo>
                  <a:cubicBezTo>
                    <a:pt x="130022" y="25428"/>
                    <a:pt x="131392" y="24887"/>
                    <a:pt x="132547" y="24887"/>
                  </a:cubicBezTo>
                  <a:cubicBezTo>
                    <a:pt x="132907" y="24887"/>
                    <a:pt x="133268" y="24923"/>
                    <a:pt x="133556" y="25067"/>
                  </a:cubicBezTo>
                  <a:cubicBezTo>
                    <a:pt x="133881" y="25176"/>
                    <a:pt x="134170" y="25392"/>
                    <a:pt x="134386" y="25681"/>
                  </a:cubicBezTo>
                  <a:cubicBezTo>
                    <a:pt x="134819" y="26258"/>
                    <a:pt x="135071" y="27123"/>
                    <a:pt x="135071" y="28386"/>
                  </a:cubicBezTo>
                  <a:cubicBezTo>
                    <a:pt x="135071" y="28458"/>
                    <a:pt x="135071" y="28566"/>
                    <a:pt x="135071" y="28638"/>
                  </a:cubicBezTo>
                  <a:cubicBezTo>
                    <a:pt x="134999" y="30874"/>
                    <a:pt x="133701" y="32714"/>
                    <a:pt x="132258" y="34192"/>
                  </a:cubicBezTo>
                  <a:cubicBezTo>
                    <a:pt x="130815" y="35707"/>
                    <a:pt x="129192" y="36897"/>
                    <a:pt x="128399" y="37691"/>
                  </a:cubicBezTo>
                  <a:cubicBezTo>
                    <a:pt x="128182" y="37943"/>
                    <a:pt x="128038" y="38160"/>
                    <a:pt x="127966" y="38268"/>
                  </a:cubicBezTo>
                  <a:cubicBezTo>
                    <a:pt x="127641" y="39025"/>
                    <a:pt x="127461" y="39927"/>
                    <a:pt x="127461" y="40937"/>
                  </a:cubicBezTo>
                  <a:cubicBezTo>
                    <a:pt x="127461" y="41947"/>
                    <a:pt x="127641" y="43029"/>
                    <a:pt x="128074" y="44111"/>
                  </a:cubicBezTo>
                  <a:cubicBezTo>
                    <a:pt x="128507" y="45193"/>
                    <a:pt x="129842" y="47681"/>
                    <a:pt x="131501" y="50459"/>
                  </a:cubicBezTo>
                  <a:cubicBezTo>
                    <a:pt x="133124" y="53236"/>
                    <a:pt x="135107" y="56338"/>
                    <a:pt x="136911" y="58610"/>
                  </a:cubicBezTo>
                  <a:cubicBezTo>
                    <a:pt x="139580" y="62072"/>
                    <a:pt x="144882" y="68709"/>
                    <a:pt x="147767" y="72748"/>
                  </a:cubicBezTo>
                  <a:cubicBezTo>
                    <a:pt x="148741" y="74083"/>
                    <a:pt x="149426" y="75129"/>
                    <a:pt x="149715" y="75706"/>
                  </a:cubicBezTo>
                  <a:cubicBezTo>
                    <a:pt x="150039" y="76427"/>
                    <a:pt x="150256" y="76968"/>
                    <a:pt x="150256" y="77509"/>
                  </a:cubicBezTo>
                  <a:cubicBezTo>
                    <a:pt x="150256" y="78086"/>
                    <a:pt x="150039" y="78591"/>
                    <a:pt x="149715" y="79240"/>
                  </a:cubicBezTo>
                  <a:cubicBezTo>
                    <a:pt x="149390" y="79889"/>
                    <a:pt x="148885" y="80719"/>
                    <a:pt x="148272" y="81909"/>
                  </a:cubicBezTo>
                  <a:cubicBezTo>
                    <a:pt x="147262" y="83749"/>
                    <a:pt x="145206" y="86237"/>
                    <a:pt x="143403" y="88257"/>
                  </a:cubicBezTo>
                  <a:cubicBezTo>
                    <a:pt x="142068" y="89772"/>
                    <a:pt x="140842" y="90998"/>
                    <a:pt x="140301" y="91575"/>
                  </a:cubicBezTo>
                  <a:lnTo>
                    <a:pt x="140914" y="91864"/>
                  </a:lnTo>
                  <a:cubicBezTo>
                    <a:pt x="141022" y="91792"/>
                    <a:pt x="141203" y="91647"/>
                    <a:pt x="141455" y="91503"/>
                  </a:cubicBezTo>
                  <a:cubicBezTo>
                    <a:pt x="141888" y="91178"/>
                    <a:pt x="142465" y="90782"/>
                    <a:pt x="143150" y="90313"/>
                  </a:cubicBezTo>
                  <a:cubicBezTo>
                    <a:pt x="144521" y="89339"/>
                    <a:pt x="146252" y="88149"/>
                    <a:pt x="147587" y="87139"/>
                  </a:cubicBezTo>
                  <a:cubicBezTo>
                    <a:pt x="149931" y="85372"/>
                    <a:pt x="153105" y="84145"/>
                    <a:pt x="153970" y="83821"/>
                  </a:cubicBezTo>
                  <a:cubicBezTo>
                    <a:pt x="153934" y="83280"/>
                    <a:pt x="153826" y="81873"/>
                    <a:pt x="153826" y="79962"/>
                  </a:cubicBezTo>
                  <a:cubicBezTo>
                    <a:pt x="153826" y="76102"/>
                    <a:pt x="154151" y="70260"/>
                    <a:pt x="155882" y="65427"/>
                  </a:cubicBezTo>
                  <a:cubicBezTo>
                    <a:pt x="157289" y="61495"/>
                    <a:pt x="159381" y="55400"/>
                    <a:pt x="161256" y="49701"/>
                  </a:cubicBezTo>
                  <a:cubicBezTo>
                    <a:pt x="163131" y="44003"/>
                    <a:pt x="164755" y="38665"/>
                    <a:pt x="165187" y="36429"/>
                  </a:cubicBezTo>
                  <a:cubicBezTo>
                    <a:pt x="165368" y="35419"/>
                    <a:pt x="165476" y="34481"/>
                    <a:pt x="165548" y="33651"/>
                  </a:cubicBezTo>
                  <a:cubicBezTo>
                    <a:pt x="149137" y="15293"/>
                    <a:pt x="130346" y="1"/>
                    <a:pt x="116930" y="1"/>
                  </a:cubicBezTo>
                  <a:close/>
                  <a:moveTo>
                    <a:pt x="171499" y="40540"/>
                  </a:moveTo>
                  <a:cubicBezTo>
                    <a:pt x="171391" y="40612"/>
                    <a:pt x="171283" y="40721"/>
                    <a:pt x="171211" y="40829"/>
                  </a:cubicBezTo>
                  <a:cubicBezTo>
                    <a:pt x="170850" y="41262"/>
                    <a:pt x="170561" y="41766"/>
                    <a:pt x="170381" y="42163"/>
                  </a:cubicBezTo>
                  <a:cubicBezTo>
                    <a:pt x="170237" y="42416"/>
                    <a:pt x="170165" y="42632"/>
                    <a:pt x="170165" y="42704"/>
                  </a:cubicBezTo>
                  <a:lnTo>
                    <a:pt x="170129" y="42740"/>
                  </a:lnTo>
                  <a:lnTo>
                    <a:pt x="170129" y="42812"/>
                  </a:lnTo>
                  <a:cubicBezTo>
                    <a:pt x="170129" y="42885"/>
                    <a:pt x="170129" y="42993"/>
                    <a:pt x="170092" y="43101"/>
                  </a:cubicBezTo>
                  <a:cubicBezTo>
                    <a:pt x="170056" y="43353"/>
                    <a:pt x="170020" y="43714"/>
                    <a:pt x="169984" y="44147"/>
                  </a:cubicBezTo>
                  <a:cubicBezTo>
                    <a:pt x="169876" y="45013"/>
                    <a:pt x="169732" y="46275"/>
                    <a:pt x="169587" y="47754"/>
                  </a:cubicBezTo>
                  <a:cubicBezTo>
                    <a:pt x="169263" y="50783"/>
                    <a:pt x="168830" y="54823"/>
                    <a:pt x="168397" y="59115"/>
                  </a:cubicBezTo>
                  <a:cubicBezTo>
                    <a:pt x="167496" y="67663"/>
                    <a:pt x="166522" y="77112"/>
                    <a:pt x="166125" y="80899"/>
                  </a:cubicBezTo>
                  <a:cubicBezTo>
                    <a:pt x="165728" y="84722"/>
                    <a:pt x="165223" y="87716"/>
                    <a:pt x="163817" y="90818"/>
                  </a:cubicBezTo>
                  <a:cubicBezTo>
                    <a:pt x="162446" y="93920"/>
                    <a:pt x="160174" y="97093"/>
                    <a:pt x="156279" y="101385"/>
                  </a:cubicBezTo>
                  <a:cubicBezTo>
                    <a:pt x="148813" y="109609"/>
                    <a:pt x="139940" y="113360"/>
                    <a:pt x="139183" y="113648"/>
                  </a:cubicBezTo>
                  <a:lnTo>
                    <a:pt x="127533" y="124072"/>
                  </a:lnTo>
                  <a:cubicBezTo>
                    <a:pt x="127533" y="124360"/>
                    <a:pt x="127461" y="125370"/>
                    <a:pt x="127209" y="128796"/>
                  </a:cubicBezTo>
                  <a:cubicBezTo>
                    <a:pt x="127064" y="130924"/>
                    <a:pt x="126523" y="132547"/>
                    <a:pt x="125982" y="133738"/>
                  </a:cubicBezTo>
                  <a:cubicBezTo>
                    <a:pt x="125441" y="134928"/>
                    <a:pt x="124864" y="135721"/>
                    <a:pt x="124612" y="136154"/>
                  </a:cubicBezTo>
                  <a:cubicBezTo>
                    <a:pt x="124612" y="136190"/>
                    <a:pt x="124612" y="136190"/>
                    <a:pt x="124612" y="136190"/>
                  </a:cubicBezTo>
                  <a:cubicBezTo>
                    <a:pt x="124540" y="136298"/>
                    <a:pt x="124504" y="136407"/>
                    <a:pt x="124504" y="136443"/>
                  </a:cubicBezTo>
                  <a:cubicBezTo>
                    <a:pt x="124504" y="136515"/>
                    <a:pt x="124468" y="136623"/>
                    <a:pt x="124468" y="136731"/>
                  </a:cubicBezTo>
                  <a:cubicBezTo>
                    <a:pt x="124431" y="136803"/>
                    <a:pt x="124395" y="136875"/>
                    <a:pt x="124395" y="136984"/>
                  </a:cubicBezTo>
                  <a:cubicBezTo>
                    <a:pt x="124395" y="136984"/>
                    <a:pt x="124359" y="137020"/>
                    <a:pt x="124359" y="137020"/>
                  </a:cubicBezTo>
                  <a:cubicBezTo>
                    <a:pt x="124359" y="137056"/>
                    <a:pt x="124359" y="137056"/>
                    <a:pt x="124359" y="137092"/>
                  </a:cubicBezTo>
                  <a:cubicBezTo>
                    <a:pt x="124359" y="137092"/>
                    <a:pt x="124359" y="137092"/>
                    <a:pt x="124359" y="137128"/>
                  </a:cubicBezTo>
                  <a:cubicBezTo>
                    <a:pt x="124251" y="137453"/>
                    <a:pt x="124107" y="137849"/>
                    <a:pt x="123963" y="138354"/>
                  </a:cubicBezTo>
                  <a:cubicBezTo>
                    <a:pt x="123638" y="139364"/>
                    <a:pt x="123205" y="140699"/>
                    <a:pt x="122736" y="142105"/>
                  </a:cubicBezTo>
                  <a:cubicBezTo>
                    <a:pt x="121726" y="144991"/>
                    <a:pt x="120464" y="148345"/>
                    <a:pt x="119346" y="150653"/>
                  </a:cubicBezTo>
                  <a:cubicBezTo>
                    <a:pt x="118192" y="152961"/>
                    <a:pt x="117146" y="154837"/>
                    <a:pt x="115379" y="156640"/>
                  </a:cubicBezTo>
                  <a:cubicBezTo>
                    <a:pt x="113647" y="158444"/>
                    <a:pt x="111195" y="160139"/>
                    <a:pt x="107300" y="162122"/>
                  </a:cubicBezTo>
                  <a:cubicBezTo>
                    <a:pt x="100555" y="165549"/>
                    <a:pt x="95506" y="169228"/>
                    <a:pt x="94388" y="170093"/>
                  </a:cubicBezTo>
                  <a:cubicBezTo>
                    <a:pt x="94207" y="170202"/>
                    <a:pt x="94135" y="170274"/>
                    <a:pt x="94135" y="170274"/>
                  </a:cubicBezTo>
                  <a:cubicBezTo>
                    <a:pt x="94063" y="170310"/>
                    <a:pt x="93991" y="170310"/>
                    <a:pt x="93955" y="170310"/>
                  </a:cubicBezTo>
                  <a:cubicBezTo>
                    <a:pt x="93883" y="170310"/>
                    <a:pt x="93811" y="170310"/>
                    <a:pt x="93738" y="170274"/>
                  </a:cubicBezTo>
                  <a:lnTo>
                    <a:pt x="88473" y="165982"/>
                  </a:lnTo>
                  <a:cubicBezTo>
                    <a:pt x="88364" y="165910"/>
                    <a:pt x="88328" y="165729"/>
                    <a:pt x="88400" y="165621"/>
                  </a:cubicBezTo>
                  <a:cubicBezTo>
                    <a:pt x="88400" y="165621"/>
                    <a:pt x="88869" y="164828"/>
                    <a:pt x="89591" y="163637"/>
                  </a:cubicBezTo>
                  <a:cubicBezTo>
                    <a:pt x="90312" y="162411"/>
                    <a:pt x="91286" y="160788"/>
                    <a:pt x="92296" y="159057"/>
                  </a:cubicBezTo>
                  <a:cubicBezTo>
                    <a:pt x="94352" y="155558"/>
                    <a:pt x="96588" y="151663"/>
                    <a:pt x="97381" y="150040"/>
                  </a:cubicBezTo>
                  <a:cubicBezTo>
                    <a:pt x="98211" y="148309"/>
                    <a:pt x="100194" y="146830"/>
                    <a:pt x="101926" y="145748"/>
                  </a:cubicBezTo>
                  <a:cubicBezTo>
                    <a:pt x="103404" y="144810"/>
                    <a:pt x="104739" y="144197"/>
                    <a:pt x="105136" y="144017"/>
                  </a:cubicBezTo>
                  <a:lnTo>
                    <a:pt x="107336" y="137200"/>
                  </a:lnTo>
                  <a:cubicBezTo>
                    <a:pt x="107336" y="137200"/>
                    <a:pt x="107336" y="137200"/>
                    <a:pt x="107336" y="137164"/>
                  </a:cubicBezTo>
                  <a:lnTo>
                    <a:pt x="107624" y="136298"/>
                  </a:lnTo>
                  <a:lnTo>
                    <a:pt x="107624" y="136298"/>
                  </a:lnTo>
                  <a:cubicBezTo>
                    <a:pt x="106326" y="136479"/>
                    <a:pt x="102575" y="136984"/>
                    <a:pt x="98066" y="136984"/>
                  </a:cubicBezTo>
                  <a:cubicBezTo>
                    <a:pt x="95470" y="136984"/>
                    <a:pt x="92620" y="136803"/>
                    <a:pt x="89843" y="136334"/>
                  </a:cubicBezTo>
                  <a:cubicBezTo>
                    <a:pt x="81872" y="135000"/>
                    <a:pt x="74803" y="130456"/>
                    <a:pt x="73649" y="129698"/>
                  </a:cubicBezTo>
                  <a:cubicBezTo>
                    <a:pt x="72747" y="130275"/>
                    <a:pt x="68491" y="133088"/>
                    <a:pt x="65786" y="134856"/>
                  </a:cubicBezTo>
                  <a:cubicBezTo>
                    <a:pt x="64813" y="135469"/>
                    <a:pt x="64019" y="135974"/>
                    <a:pt x="63694" y="136190"/>
                  </a:cubicBezTo>
                  <a:cubicBezTo>
                    <a:pt x="63586" y="136226"/>
                    <a:pt x="63550" y="136262"/>
                    <a:pt x="63514" y="136298"/>
                  </a:cubicBezTo>
                  <a:lnTo>
                    <a:pt x="63478" y="136371"/>
                  </a:lnTo>
                  <a:cubicBezTo>
                    <a:pt x="63406" y="136443"/>
                    <a:pt x="63370" y="136551"/>
                    <a:pt x="63298" y="136659"/>
                  </a:cubicBezTo>
                  <a:cubicBezTo>
                    <a:pt x="63153" y="136948"/>
                    <a:pt x="62937" y="137344"/>
                    <a:pt x="62721" y="137849"/>
                  </a:cubicBezTo>
                  <a:cubicBezTo>
                    <a:pt x="62252" y="138859"/>
                    <a:pt x="61567" y="140194"/>
                    <a:pt x="60773" y="141745"/>
                  </a:cubicBezTo>
                  <a:cubicBezTo>
                    <a:pt x="59114" y="144774"/>
                    <a:pt x="56842" y="148489"/>
                    <a:pt x="53992" y="151302"/>
                  </a:cubicBezTo>
                  <a:cubicBezTo>
                    <a:pt x="51576" y="153683"/>
                    <a:pt x="50205" y="155666"/>
                    <a:pt x="49412" y="157181"/>
                  </a:cubicBezTo>
                  <a:lnTo>
                    <a:pt x="110041" y="176369"/>
                  </a:lnTo>
                  <a:lnTo>
                    <a:pt x="167532" y="194439"/>
                  </a:lnTo>
                  <a:cubicBezTo>
                    <a:pt x="167640" y="194475"/>
                    <a:pt x="167712" y="194547"/>
                    <a:pt x="167748" y="194655"/>
                  </a:cubicBezTo>
                  <a:lnTo>
                    <a:pt x="177234" y="197649"/>
                  </a:lnTo>
                  <a:cubicBezTo>
                    <a:pt x="177234" y="197649"/>
                    <a:pt x="178532" y="195449"/>
                    <a:pt x="184303" y="186143"/>
                  </a:cubicBezTo>
                  <a:cubicBezTo>
                    <a:pt x="185060" y="184917"/>
                    <a:pt x="185385" y="183366"/>
                    <a:pt x="185385" y="181599"/>
                  </a:cubicBezTo>
                  <a:cubicBezTo>
                    <a:pt x="185421" y="170526"/>
                    <a:pt x="172256" y="150761"/>
                    <a:pt x="172256" y="140879"/>
                  </a:cubicBezTo>
                  <a:cubicBezTo>
                    <a:pt x="172256" y="140626"/>
                    <a:pt x="172256" y="140410"/>
                    <a:pt x="172293" y="140158"/>
                  </a:cubicBezTo>
                  <a:cubicBezTo>
                    <a:pt x="173086" y="129626"/>
                    <a:pt x="200894" y="112314"/>
                    <a:pt x="200858" y="92333"/>
                  </a:cubicBezTo>
                  <a:cubicBezTo>
                    <a:pt x="200858" y="91323"/>
                    <a:pt x="200786" y="90313"/>
                    <a:pt x="200641" y="89303"/>
                  </a:cubicBezTo>
                  <a:cubicBezTo>
                    <a:pt x="199199" y="79421"/>
                    <a:pt x="187008" y="59223"/>
                    <a:pt x="171499" y="40540"/>
                  </a:cubicBezTo>
                  <a:close/>
                </a:path>
              </a:pathLst>
            </a:custGeom>
            <a:solidFill>
              <a:srgbClr val="D6E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3" name="Google Shape;2073;p50"/>
            <p:cNvSpPr/>
            <p:nvPr/>
          </p:nvSpPr>
          <p:spPr>
            <a:xfrm>
              <a:off x="5625075" y="5303525"/>
              <a:ext cx="225425" cy="80725"/>
            </a:xfrm>
            <a:custGeom>
              <a:rect b="b" l="l" r="r" t="t"/>
              <a:pathLst>
                <a:path extrusionOk="0" h="3229" w="9017">
                  <a:moveTo>
                    <a:pt x="359" y="0"/>
                  </a:moveTo>
                  <a:cubicBezTo>
                    <a:pt x="233" y="0"/>
                    <a:pt x="102" y="75"/>
                    <a:pt x="72" y="226"/>
                  </a:cubicBezTo>
                  <a:cubicBezTo>
                    <a:pt x="0" y="370"/>
                    <a:pt x="108" y="550"/>
                    <a:pt x="253" y="586"/>
                  </a:cubicBezTo>
                  <a:lnTo>
                    <a:pt x="8584" y="3219"/>
                  </a:lnTo>
                  <a:cubicBezTo>
                    <a:pt x="8614" y="3225"/>
                    <a:pt x="8643" y="3228"/>
                    <a:pt x="8671" y="3228"/>
                  </a:cubicBezTo>
                  <a:cubicBezTo>
                    <a:pt x="8810" y="3228"/>
                    <a:pt x="8921" y="3153"/>
                    <a:pt x="8981" y="3003"/>
                  </a:cubicBezTo>
                  <a:cubicBezTo>
                    <a:pt x="9017" y="2858"/>
                    <a:pt x="8945" y="2678"/>
                    <a:pt x="8764" y="2642"/>
                  </a:cubicBezTo>
                  <a:lnTo>
                    <a:pt x="433" y="9"/>
                  </a:lnTo>
                  <a:cubicBezTo>
                    <a:pt x="409" y="3"/>
                    <a:pt x="384" y="0"/>
                    <a:pt x="359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4" name="Google Shape;2074;p50"/>
            <p:cNvSpPr/>
            <p:nvPr/>
          </p:nvSpPr>
          <p:spPr>
            <a:xfrm>
              <a:off x="1607200" y="4042075"/>
              <a:ext cx="3884450" cy="1229450"/>
            </a:xfrm>
            <a:custGeom>
              <a:rect b="b" l="l" r="r" t="t"/>
              <a:pathLst>
                <a:path extrusionOk="0" h="49178" w="155378">
                  <a:moveTo>
                    <a:pt x="356" y="0"/>
                  </a:moveTo>
                  <a:cubicBezTo>
                    <a:pt x="231" y="0"/>
                    <a:pt x="102" y="70"/>
                    <a:pt x="72" y="190"/>
                  </a:cubicBezTo>
                  <a:cubicBezTo>
                    <a:pt x="0" y="370"/>
                    <a:pt x="108" y="550"/>
                    <a:pt x="253" y="586"/>
                  </a:cubicBezTo>
                  <a:lnTo>
                    <a:pt x="154944" y="49169"/>
                  </a:lnTo>
                  <a:cubicBezTo>
                    <a:pt x="154968" y="49175"/>
                    <a:pt x="154993" y="49178"/>
                    <a:pt x="155019" y="49178"/>
                  </a:cubicBezTo>
                  <a:cubicBezTo>
                    <a:pt x="155145" y="49178"/>
                    <a:pt x="155275" y="49103"/>
                    <a:pt x="155305" y="48952"/>
                  </a:cubicBezTo>
                  <a:cubicBezTo>
                    <a:pt x="155377" y="48808"/>
                    <a:pt x="155269" y="48628"/>
                    <a:pt x="155125" y="48592"/>
                  </a:cubicBezTo>
                  <a:lnTo>
                    <a:pt x="433" y="9"/>
                  </a:lnTo>
                  <a:cubicBezTo>
                    <a:pt x="408" y="3"/>
                    <a:pt x="382" y="0"/>
                    <a:pt x="356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5" name="Google Shape;2075;p50"/>
            <p:cNvSpPr/>
            <p:nvPr/>
          </p:nvSpPr>
          <p:spPr>
            <a:xfrm>
              <a:off x="2109425" y="4449850"/>
              <a:ext cx="1904375" cy="1019825"/>
            </a:xfrm>
            <a:custGeom>
              <a:rect b="b" l="l" r="r" t="t"/>
              <a:pathLst>
                <a:path extrusionOk="0" h="40793" w="76175">
                  <a:moveTo>
                    <a:pt x="16880" y="1"/>
                  </a:moveTo>
                  <a:lnTo>
                    <a:pt x="0" y="20775"/>
                  </a:lnTo>
                  <a:lnTo>
                    <a:pt x="57419" y="40792"/>
                  </a:lnTo>
                  <a:lnTo>
                    <a:pt x="76174" y="20018"/>
                  </a:lnTo>
                  <a:lnTo>
                    <a:pt x="16880" y="1"/>
                  </a:ln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6" name="Google Shape;2076;p50"/>
            <p:cNvSpPr/>
            <p:nvPr/>
          </p:nvSpPr>
          <p:spPr>
            <a:xfrm>
              <a:off x="2101300" y="4442275"/>
              <a:ext cx="1920600" cy="1034975"/>
            </a:xfrm>
            <a:custGeom>
              <a:rect b="b" l="l" r="r" t="t"/>
              <a:pathLst>
                <a:path extrusionOk="0" h="41399" w="76824">
                  <a:moveTo>
                    <a:pt x="17313" y="628"/>
                  </a:moveTo>
                  <a:lnTo>
                    <a:pt x="75994" y="20465"/>
                  </a:lnTo>
                  <a:lnTo>
                    <a:pt x="57671" y="40756"/>
                  </a:lnTo>
                  <a:lnTo>
                    <a:pt x="57671" y="40756"/>
                  </a:lnTo>
                  <a:lnTo>
                    <a:pt x="830" y="20934"/>
                  </a:lnTo>
                  <a:lnTo>
                    <a:pt x="17313" y="628"/>
                  </a:lnTo>
                  <a:close/>
                  <a:moveTo>
                    <a:pt x="17220" y="1"/>
                  </a:moveTo>
                  <a:cubicBezTo>
                    <a:pt x="17133" y="1"/>
                    <a:pt x="17041" y="34"/>
                    <a:pt x="16988" y="87"/>
                  </a:cubicBezTo>
                  <a:lnTo>
                    <a:pt x="73" y="20862"/>
                  </a:lnTo>
                  <a:cubicBezTo>
                    <a:pt x="37" y="20970"/>
                    <a:pt x="1" y="21042"/>
                    <a:pt x="37" y="21150"/>
                  </a:cubicBezTo>
                  <a:cubicBezTo>
                    <a:pt x="73" y="21259"/>
                    <a:pt x="145" y="21331"/>
                    <a:pt x="217" y="21367"/>
                  </a:cubicBezTo>
                  <a:lnTo>
                    <a:pt x="57636" y="41384"/>
                  </a:lnTo>
                  <a:cubicBezTo>
                    <a:pt x="57665" y="41394"/>
                    <a:pt x="57697" y="41398"/>
                    <a:pt x="57729" y="41398"/>
                  </a:cubicBezTo>
                  <a:cubicBezTo>
                    <a:pt x="57816" y="41398"/>
                    <a:pt x="57908" y="41365"/>
                    <a:pt x="57961" y="41312"/>
                  </a:cubicBezTo>
                  <a:lnTo>
                    <a:pt x="76716" y="20537"/>
                  </a:lnTo>
                  <a:cubicBezTo>
                    <a:pt x="76788" y="20429"/>
                    <a:pt x="76824" y="20357"/>
                    <a:pt x="76788" y="20249"/>
                  </a:cubicBezTo>
                  <a:cubicBezTo>
                    <a:pt x="76788" y="20140"/>
                    <a:pt x="76716" y="20068"/>
                    <a:pt x="76607" y="20032"/>
                  </a:cubicBezTo>
                  <a:lnTo>
                    <a:pt x="17313" y="15"/>
                  </a:lnTo>
                  <a:cubicBezTo>
                    <a:pt x="17284" y="5"/>
                    <a:pt x="17252" y="1"/>
                    <a:pt x="17220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7" name="Google Shape;2077;p50"/>
            <p:cNvSpPr/>
            <p:nvPr/>
          </p:nvSpPr>
          <p:spPr>
            <a:xfrm>
              <a:off x="2372725" y="4594125"/>
              <a:ext cx="1442700" cy="737600"/>
            </a:xfrm>
            <a:custGeom>
              <a:rect b="b" l="l" r="r" t="t"/>
              <a:pathLst>
                <a:path extrusionOk="0" h="29504" w="57708">
                  <a:moveTo>
                    <a:pt x="12587" y="0"/>
                  </a:moveTo>
                  <a:lnTo>
                    <a:pt x="0" y="14571"/>
                  </a:lnTo>
                  <a:lnTo>
                    <a:pt x="45084" y="29503"/>
                  </a:lnTo>
                  <a:lnTo>
                    <a:pt x="57707" y="15906"/>
                  </a:lnTo>
                  <a:lnTo>
                    <a:pt x="12587" y="0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8" name="Google Shape;2078;p50"/>
            <p:cNvSpPr/>
            <p:nvPr/>
          </p:nvSpPr>
          <p:spPr>
            <a:xfrm>
              <a:off x="2364600" y="4586550"/>
              <a:ext cx="1458025" cy="752725"/>
            </a:xfrm>
            <a:custGeom>
              <a:rect b="b" l="l" r="r" t="t"/>
              <a:pathLst>
                <a:path extrusionOk="0" h="30109" w="58321">
                  <a:moveTo>
                    <a:pt x="13021" y="628"/>
                  </a:moveTo>
                  <a:lnTo>
                    <a:pt x="57491" y="16353"/>
                  </a:lnTo>
                  <a:lnTo>
                    <a:pt x="45320" y="29452"/>
                  </a:lnTo>
                  <a:lnTo>
                    <a:pt x="45320" y="29452"/>
                  </a:lnTo>
                  <a:lnTo>
                    <a:pt x="830" y="14730"/>
                  </a:lnTo>
                  <a:lnTo>
                    <a:pt x="13021" y="628"/>
                  </a:lnTo>
                  <a:close/>
                  <a:moveTo>
                    <a:pt x="12928" y="1"/>
                  </a:moveTo>
                  <a:cubicBezTo>
                    <a:pt x="12840" y="1"/>
                    <a:pt x="12749" y="34"/>
                    <a:pt x="12696" y="87"/>
                  </a:cubicBezTo>
                  <a:lnTo>
                    <a:pt x="73" y="14694"/>
                  </a:lnTo>
                  <a:cubicBezTo>
                    <a:pt x="0" y="14766"/>
                    <a:pt x="0" y="14874"/>
                    <a:pt x="37" y="14947"/>
                  </a:cubicBezTo>
                  <a:cubicBezTo>
                    <a:pt x="37" y="15055"/>
                    <a:pt x="109" y="15127"/>
                    <a:pt x="217" y="15163"/>
                  </a:cubicBezTo>
                  <a:lnTo>
                    <a:pt x="45337" y="30095"/>
                  </a:lnTo>
                  <a:cubicBezTo>
                    <a:pt x="45366" y="30104"/>
                    <a:pt x="45395" y="30109"/>
                    <a:pt x="45423" y="30109"/>
                  </a:cubicBezTo>
                  <a:cubicBezTo>
                    <a:pt x="45500" y="30109"/>
                    <a:pt x="45573" y="30075"/>
                    <a:pt x="45625" y="30023"/>
                  </a:cubicBezTo>
                  <a:lnTo>
                    <a:pt x="58249" y="16425"/>
                  </a:lnTo>
                  <a:cubicBezTo>
                    <a:pt x="58321" y="16353"/>
                    <a:pt x="58321" y="16245"/>
                    <a:pt x="58321" y="16137"/>
                  </a:cubicBezTo>
                  <a:cubicBezTo>
                    <a:pt x="58285" y="16029"/>
                    <a:pt x="58213" y="15956"/>
                    <a:pt x="58105" y="15920"/>
                  </a:cubicBezTo>
                  <a:lnTo>
                    <a:pt x="13021" y="15"/>
                  </a:lnTo>
                  <a:cubicBezTo>
                    <a:pt x="12992" y="5"/>
                    <a:pt x="12960" y="1"/>
                    <a:pt x="12928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9" name="Google Shape;2079;p50"/>
            <p:cNvSpPr/>
            <p:nvPr/>
          </p:nvSpPr>
          <p:spPr>
            <a:xfrm>
              <a:off x="2342050" y="1025400"/>
              <a:ext cx="3594125" cy="3621050"/>
            </a:xfrm>
            <a:custGeom>
              <a:rect b="b" l="l" r="r" t="t"/>
              <a:pathLst>
                <a:path extrusionOk="0" h="144842" w="143765">
                  <a:moveTo>
                    <a:pt x="90743" y="0"/>
                  </a:moveTo>
                  <a:cubicBezTo>
                    <a:pt x="89664" y="0"/>
                    <a:pt x="88322" y="517"/>
                    <a:pt x="87031" y="969"/>
                  </a:cubicBezTo>
                  <a:cubicBezTo>
                    <a:pt x="84109" y="1979"/>
                    <a:pt x="76247" y="9626"/>
                    <a:pt x="74443" y="14422"/>
                  </a:cubicBezTo>
                  <a:cubicBezTo>
                    <a:pt x="72676" y="19255"/>
                    <a:pt x="74227" y="20842"/>
                    <a:pt x="77365" y="23728"/>
                  </a:cubicBezTo>
                  <a:cubicBezTo>
                    <a:pt x="80503" y="26649"/>
                    <a:pt x="84326" y="32600"/>
                    <a:pt x="86345" y="38227"/>
                  </a:cubicBezTo>
                  <a:cubicBezTo>
                    <a:pt x="88365" y="43817"/>
                    <a:pt x="90926" y="49191"/>
                    <a:pt x="95074" y="50670"/>
                  </a:cubicBezTo>
                  <a:cubicBezTo>
                    <a:pt x="95074" y="50670"/>
                    <a:pt x="88473" y="53808"/>
                    <a:pt x="84109" y="56946"/>
                  </a:cubicBezTo>
                  <a:cubicBezTo>
                    <a:pt x="79709" y="60083"/>
                    <a:pt x="77581" y="61526"/>
                    <a:pt x="77581" y="61526"/>
                  </a:cubicBezTo>
                  <a:cubicBezTo>
                    <a:pt x="77581" y="61526"/>
                    <a:pt x="71666" y="63221"/>
                    <a:pt x="69394" y="66143"/>
                  </a:cubicBezTo>
                  <a:cubicBezTo>
                    <a:pt x="67158" y="69028"/>
                    <a:pt x="66256" y="70940"/>
                    <a:pt x="66256" y="70940"/>
                  </a:cubicBezTo>
                  <a:cubicBezTo>
                    <a:pt x="66256" y="70940"/>
                    <a:pt x="45986" y="74438"/>
                    <a:pt x="39711" y="79812"/>
                  </a:cubicBezTo>
                  <a:cubicBezTo>
                    <a:pt x="39711" y="79812"/>
                    <a:pt x="30405" y="82265"/>
                    <a:pt x="26474" y="85980"/>
                  </a:cubicBezTo>
                  <a:cubicBezTo>
                    <a:pt x="22543" y="89695"/>
                    <a:pt x="20739" y="96511"/>
                    <a:pt x="20739" y="96511"/>
                  </a:cubicBezTo>
                  <a:cubicBezTo>
                    <a:pt x="20739" y="96511"/>
                    <a:pt x="15474" y="101020"/>
                    <a:pt x="13021" y="102354"/>
                  </a:cubicBezTo>
                  <a:cubicBezTo>
                    <a:pt x="10532" y="103689"/>
                    <a:pt x="6493" y="106285"/>
                    <a:pt x="4473" y="112345"/>
                  </a:cubicBezTo>
                  <a:cubicBezTo>
                    <a:pt x="2453" y="118368"/>
                    <a:pt x="1" y="132073"/>
                    <a:pt x="1" y="132073"/>
                  </a:cubicBezTo>
                  <a:lnTo>
                    <a:pt x="6276" y="134995"/>
                  </a:lnTo>
                  <a:cubicBezTo>
                    <a:pt x="6276" y="134995"/>
                    <a:pt x="6385" y="131388"/>
                    <a:pt x="12011" y="125906"/>
                  </a:cubicBezTo>
                  <a:cubicBezTo>
                    <a:pt x="17602" y="120388"/>
                    <a:pt x="21064" y="111082"/>
                    <a:pt x="21533" y="110866"/>
                  </a:cubicBezTo>
                  <a:cubicBezTo>
                    <a:pt x="21966" y="110650"/>
                    <a:pt x="31848" y="104157"/>
                    <a:pt x="31848" y="104157"/>
                  </a:cubicBezTo>
                  <a:cubicBezTo>
                    <a:pt x="31848" y="104157"/>
                    <a:pt x="39458" y="109423"/>
                    <a:pt x="48114" y="110866"/>
                  </a:cubicBezTo>
                  <a:cubicBezTo>
                    <a:pt x="50854" y="111336"/>
                    <a:pt x="53685" y="111496"/>
                    <a:pt x="56272" y="111496"/>
                  </a:cubicBezTo>
                  <a:cubicBezTo>
                    <a:pt x="61825" y="111496"/>
                    <a:pt x="66256" y="110758"/>
                    <a:pt x="66256" y="110758"/>
                  </a:cubicBezTo>
                  <a:lnTo>
                    <a:pt x="66256" y="110758"/>
                  </a:lnTo>
                  <a:lnTo>
                    <a:pt x="63587" y="119053"/>
                  </a:lnTo>
                  <a:cubicBezTo>
                    <a:pt x="63587" y="119053"/>
                    <a:pt x="57420" y="121758"/>
                    <a:pt x="55833" y="125004"/>
                  </a:cubicBezTo>
                  <a:cubicBezTo>
                    <a:pt x="54282" y="128250"/>
                    <a:pt x="46888" y="140585"/>
                    <a:pt x="46888" y="140585"/>
                  </a:cubicBezTo>
                  <a:lnTo>
                    <a:pt x="52154" y="144841"/>
                  </a:lnTo>
                  <a:cubicBezTo>
                    <a:pt x="52154" y="144841"/>
                    <a:pt x="57636" y="140585"/>
                    <a:pt x="65390" y="136654"/>
                  </a:cubicBezTo>
                  <a:cubicBezTo>
                    <a:pt x="73109" y="132723"/>
                    <a:pt x="75020" y="129945"/>
                    <a:pt x="77256" y="125329"/>
                  </a:cubicBezTo>
                  <a:cubicBezTo>
                    <a:pt x="79493" y="120748"/>
                    <a:pt x="82306" y="111984"/>
                    <a:pt x="82414" y="111191"/>
                  </a:cubicBezTo>
                  <a:cubicBezTo>
                    <a:pt x="82522" y="110433"/>
                    <a:pt x="84758" y="108413"/>
                    <a:pt x="85119" y="103580"/>
                  </a:cubicBezTo>
                  <a:lnTo>
                    <a:pt x="85444" y="98747"/>
                  </a:lnTo>
                  <a:lnTo>
                    <a:pt x="97202" y="88216"/>
                  </a:lnTo>
                  <a:cubicBezTo>
                    <a:pt x="97202" y="88216"/>
                    <a:pt x="106543" y="84537"/>
                    <a:pt x="114261" y="75989"/>
                  </a:cubicBezTo>
                  <a:cubicBezTo>
                    <a:pt x="122016" y="67477"/>
                    <a:pt x="123242" y="63329"/>
                    <a:pt x="124036" y="55719"/>
                  </a:cubicBezTo>
                  <a:cubicBezTo>
                    <a:pt x="124793" y="48073"/>
                    <a:pt x="127931" y="17921"/>
                    <a:pt x="128039" y="17452"/>
                  </a:cubicBezTo>
                  <a:cubicBezTo>
                    <a:pt x="128183" y="17019"/>
                    <a:pt x="129193" y="14783"/>
                    <a:pt x="130528" y="14567"/>
                  </a:cubicBezTo>
                  <a:cubicBezTo>
                    <a:pt x="130553" y="14562"/>
                    <a:pt x="130580" y="14560"/>
                    <a:pt x="130610" y="14560"/>
                  </a:cubicBezTo>
                  <a:cubicBezTo>
                    <a:pt x="132140" y="14560"/>
                    <a:pt x="139275" y="20855"/>
                    <a:pt x="140266" y="21492"/>
                  </a:cubicBezTo>
                  <a:cubicBezTo>
                    <a:pt x="140695" y="21783"/>
                    <a:pt x="141308" y="22009"/>
                    <a:pt x="141886" y="22009"/>
                  </a:cubicBezTo>
                  <a:cubicBezTo>
                    <a:pt x="142668" y="22009"/>
                    <a:pt x="143387" y="21596"/>
                    <a:pt x="143512" y="20374"/>
                  </a:cubicBezTo>
                  <a:cubicBezTo>
                    <a:pt x="143764" y="18246"/>
                    <a:pt x="141961" y="12980"/>
                    <a:pt x="136226" y="7245"/>
                  </a:cubicBezTo>
                  <a:cubicBezTo>
                    <a:pt x="132064" y="3083"/>
                    <a:pt x="128730" y="1480"/>
                    <a:pt x="126700" y="1480"/>
                  </a:cubicBezTo>
                  <a:cubicBezTo>
                    <a:pt x="125950" y="1480"/>
                    <a:pt x="125379" y="1698"/>
                    <a:pt x="125009" y="2087"/>
                  </a:cubicBezTo>
                  <a:cubicBezTo>
                    <a:pt x="123675" y="3566"/>
                    <a:pt x="124577" y="6704"/>
                    <a:pt x="123675" y="11285"/>
                  </a:cubicBezTo>
                  <a:cubicBezTo>
                    <a:pt x="122773" y="15901"/>
                    <a:pt x="117183" y="32492"/>
                    <a:pt x="114370" y="40355"/>
                  </a:cubicBezTo>
                  <a:cubicBezTo>
                    <a:pt x="111556" y="48181"/>
                    <a:pt x="112458" y="58857"/>
                    <a:pt x="112458" y="58857"/>
                  </a:cubicBezTo>
                  <a:cubicBezTo>
                    <a:pt x="112458" y="58857"/>
                    <a:pt x="108671" y="60192"/>
                    <a:pt x="105966" y="62211"/>
                  </a:cubicBezTo>
                  <a:cubicBezTo>
                    <a:pt x="103261" y="64231"/>
                    <a:pt x="99113" y="67044"/>
                    <a:pt x="99113" y="67044"/>
                  </a:cubicBezTo>
                  <a:lnTo>
                    <a:pt x="97995" y="66467"/>
                  </a:lnTo>
                  <a:cubicBezTo>
                    <a:pt x="97995" y="66467"/>
                    <a:pt x="104271" y="60192"/>
                    <a:pt x="106182" y="56585"/>
                  </a:cubicBezTo>
                  <a:cubicBezTo>
                    <a:pt x="108094" y="53014"/>
                    <a:pt x="108671" y="52798"/>
                    <a:pt x="107661" y="50670"/>
                  </a:cubicBezTo>
                  <a:cubicBezTo>
                    <a:pt x="106651" y="48542"/>
                    <a:pt x="98464" y="38227"/>
                    <a:pt x="94857" y="33610"/>
                  </a:cubicBezTo>
                  <a:cubicBezTo>
                    <a:pt x="91287" y="29030"/>
                    <a:pt x="86886" y="21275"/>
                    <a:pt x="86021" y="19039"/>
                  </a:cubicBezTo>
                  <a:cubicBezTo>
                    <a:pt x="85119" y="16803"/>
                    <a:pt x="85227" y="14567"/>
                    <a:pt x="85877" y="12980"/>
                  </a:cubicBezTo>
                  <a:cubicBezTo>
                    <a:pt x="86562" y="11393"/>
                    <a:pt x="92837" y="8255"/>
                    <a:pt x="92946" y="3458"/>
                  </a:cubicBezTo>
                  <a:cubicBezTo>
                    <a:pt x="93005" y="788"/>
                    <a:pt x="92075" y="0"/>
                    <a:pt x="9074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0" name="Google Shape;2080;p50"/>
            <p:cNvSpPr/>
            <p:nvPr/>
          </p:nvSpPr>
          <p:spPr>
            <a:xfrm>
              <a:off x="3621525" y="3838525"/>
              <a:ext cx="734900" cy="798900"/>
            </a:xfrm>
            <a:custGeom>
              <a:rect b="b" l="l" r="r" t="t"/>
              <a:pathLst>
                <a:path extrusionOk="0" h="31956" w="29396">
                  <a:moveTo>
                    <a:pt x="26835" y="0"/>
                  </a:moveTo>
                  <a:cubicBezTo>
                    <a:pt x="26655" y="1948"/>
                    <a:pt x="26186" y="5086"/>
                    <a:pt x="25104" y="7358"/>
                  </a:cubicBezTo>
                  <a:cubicBezTo>
                    <a:pt x="23481" y="10856"/>
                    <a:pt x="20920" y="12046"/>
                    <a:pt x="20920" y="12046"/>
                  </a:cubicBezTo>
                  <a:cubicBezTo>
                    <a:pt x="20920" y="12046"/>
                    <a:pt x="21136" y="16014"/>
                    <a:pt x="17854" y="19043"/>
                  </a:cubicBezTo>
                  <a:cubicBezTo>
                    <a:pt x="14608" y="22073"/>
                    <a:pt x="6421" y="26978"/>
                    <a:pt x="1263" y="30260"/>
                  </a:cubicBezTo>
                  <a:cubicBezTo>
                    <a:pt x="831" y="30549"/>
                    <a:pt x="398" y="30837"/>
                    <a:pt x="1" y="31162"/>
                  </a:cubicBezTo>
                  <a:lnTo>
                    <a:pt x="975" y="31956"/>
                  </a:lnTo>
                  <a:cubicBezTo>
                    <a:pt x="1985" y="31162"/>
                    <a:pt x="7142" y="27375"/>
                    <a:pt x="14067" y="23876"/>
                  </a:cubicBezTo>
                  <a:cubicBezTo>
                    <a:pt x="17926" y="21929"/>
                    <a:pt x="20307" y="20234"/>
                    <a:pt x="21966" y="18502"/>
                  </a:cubicBezTo>
                  <a:cubicBezTo>
                    <a:pt x="23661" y="16771"/>
                    <a:pt x="24707" y="14968"/>
                    <a:pt x="25825" y="12696"/>
                  </a:cubicBezTo>
                  <a:cubicBezTo>
                    <a:pt x="27015" y="10243"/>
                    <a:pt x="28350" y="6600"/>
                    <a:pt x="29396" y="3607"/>
                  </a:cubicBezTo>
                  <a:cubicBezTo>
                    <a:pt x="28927" y="2272"/>
                    <a:pt x="28169" y="1010"/>
                    <a:pt x="26835" y="0"/>
                  </a:cubicBezTo>
                  <a:close/>
                </a:path>
              </a:pathLst>
            </a:custGeom>
            <a:solidFill>
              <a:srgbClr val="BEBE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1" name="Google Shape;2081;p50"/>
            <p:cNvSpPr/>
            <p:nvPr/>
          </p:nvSpPr>
          <p:spPr>
            <a:xfrm>
              <a:off x="2437625" y="3653675"/>
              <a:ext cx="495950" cy="734875"/>
            </a:xfrm>
            <a:custGeom>
              <a:rect b="b" l="l" r="r" t="t"/>
              <a:pathLst>
                <a:path extrusionOk="0" h="29395" w="19838">
                  <a:moveTo>
                    <a:pt x="19621" y="0"/>
                  </a:moveTo>
                  <a:cubicBezTo>
                    <a:pt x="17493" y="1118"/>
                    <a:pt x="15690" y="2128"/>
                    <a:pt x="15690" y="2128"/>
                  </a:cubicBezTo>
                  <a:cubicBezTo>
                    <a:pt x="15690" y="2128"/>
                    <a:pt x="15438" y="8692"/>
                    <a:pt x="10785" y="12660"/>
                  </a:cubicBezTo>
                  <a:cubicBezTo>
                    <a:pt x="6096" y="16627"/>
                    <a:pt x="722" y="25896"/>
                    <a:pt x="722" y="25896"/>
                  </a:cubicBezTo>
                  <a:lnTo>
                    <a:pt x="1" y="28385"/>
                  </a:lnTo>
                  <a:lnTo>
                    <a:pt x="2201" y="29395"/>
                  </a:lnTo>
                  <a:cubicBezTo>
                    <a:pt x="2417" y="28277"/>
                    <a:pt x="3391" y="25031"/>
                    <a:pt x="7972" y="20559"/>
                  </a:cubicBezTo>
                  <a:cubicBezTo>
                    <a:pt x="11723" y="16844"/>
                    <a:pt x="14572" y="11361"/>
                    <a:pt x="16123" y="8188"/>
                  </a:cubicBezTo>
                  <a:cubicBezTo>
                    <a:pt x="16628" y="7106"/>
                    <a:pt x="17025" y="6312"/>
                    <a:pt x="17241" y="5879"/>
                  </a:cubicBezTo>
                  <a:cubicBezTo>
                    <a:pt x="17313" y="5771"/>
                    <a:pt x="17349" y="5663"/>
                    <a:pt x="17421" y="5591"/>
                  </a:cubicBezTo>
                  <a:cubicBezTo>
                    <a:pt x="17457" y="5555"/>
                    <a:pt x="17493" y="5519"/>
                    <a:pt x="17566" y="5482"/>
                  </a:cubicBezTo>
                  <a:cubicBezTo>
                    <a:pt x="17566" y="5482"/>
                    <a:pt x="17602" y="5446"/>
                    <a:pt x="17674" y="5410"/>
                  </a:cubicBezTo>
                  <a:cubicBezTo>
                    <a:pt x="17746" y="5374"/>
                    <a:pt x="17818" y="5338"/>
                    <a:pt x="17890" y="5266"/>
                  </a:cubicBezTo>
                  <a:cubicBezTo>
                    <a:pt x="18107" y="5158"/>
                    <a:pt x="18359" y="4978"/>
                    <a:pt x="18648" y="4797"/>
                  </a:cubicBezTo>
                  <a:cubicBezTo>
                    <a:pt x="18972" y="4581"/>
                    <a:pt x="19333" y="4364"/>
                    <a:pt x="19694" y="4112"/>
                  </a:cubicBezTo>
                  <a:cubicBezTo>
                    <a:pt x="19766" y="3571"/>
                    <a:pt x="19838" y="2886"/>
                    <a:pt x="19838" y="2200"/>
                  </a:cubicBezTo>
                  <a:cubicBezTo>
                    <a:pt x="19838" y="1479"/>
                    <a:pt x="19766" y="722"/>
                    <a:pt x="19621" y="0"/>
                  </a:cubicBezTo>
                  <a:close/>
                </a:path>
              </a:pathLst>
            </a:custGeom>
            <a:solidFill>
              <a:srgbClr val="BEBE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2" name="Google Shape;2082;p50"/>
            <p:cNvSpPr/>
            <p:nvPr/>
          </p:nvSpPr>
          <p:spPr>
            <a:xfrm>
              <a:off x="2333950" y="1018075"/>
              <a:ext cx="3604025" cy="3636025"/>
            </a:xfrm>
            <a:custGeom>
              <a:rect b="b" l="l" r="r" t="t"/>
              <a:pathLst>
                <a:path extrusionOk="0" h="145441" w="144161">
                  <a:moveTo>
                    <a:pt x="91070" y="613"/>
                  </a:moveTo>
                  <a:cubicBezTo>
                    <a:pt x="91394" y="613"/>
                    <a:pt x="91647" y="649"/>
                    <a:pt x="91863" y="721"/>
                  </a:cubicBezTo>
                  <a:cubicBezTo>
                    <a:pt x="92188" y="866"/>
                    <a:pt x="92440" y="1082"/>
                    <a:pt x="92657" y="1515"/>
                  </a:cubicBezTo>
                  <a:cubicBezTo>
                    <a:pt x="92873" y="1948"/>
                    <a:pt x="92981" y="2597"/>
                    <a:pt x="92981" y="3499"/>
                  </a:cubicBezTo>
                  <a:cubicBezTo>
                    <a:pt x="92981" y="3571"/>
                    <a:pt x="92981" y="3643"/>
                    <a:pt x="92981" y="3751"/>
                  </a:cubicBezTo>
                  <a:cubicBezTo>
                    <a:pt x="92945" y="4869"/>
                    <a:pt x="92548" y="5915"/>
                    <a:pt x="91971" y="6889"/>
                  </a:cubicBezTo>
                  <a:cubicBezTo>
                    <a:pt x="91070" y="8332"/>
                    <a:pt x="89735" y="9594"/>
                    <a:pt x="88509" y="10604"/>
                  </a:cubicBezTo>
                  <a:cubicBezTo>
                    <a:pt x="87932" y="11109"/>
                    <a:pt x="87355" y="11578"/>
                    <a:pt x="86922" y="12010"/>
                  </a:cubicBezTo>
                  <a:cubicBezTo>
                    <a:pt x="86453" y="12407"/>
                    <a:pt x="86092" y="12768"/>
                    <a:pt x="85948" y="13165"/>
                  </a:cubicBezTo>
                  <a:cubicBezTo>
                    <a:pt x="85587" y="13994"/>
                    <a:pt x="85371" y="14968"/>
                    <a:pt x="85371" y="16050"/>
                  </a:cubicBezTo>
                  <a:cubicBezTo>
                    <a:pt x="85371" y="17132"/>
                    <a:pt x="85587" y="18286"/>
                    <a:pt x="86056" y="19440"/>
                  </a:cubicBezTo>
                  <a:cubicBezTo>
                    <a:pt x="86525" y="20594"/>
                    <a:pt x="87824" y="23083"/>
                    <a:pt x="89483" y="25896"/>
                  </a:cubicBezTo>
                  <a:cubicBezTo>
                    <a:pt x="91142" y="28673"/>
                    <a:pt x="93161" y="31775"/>
                    <a:pt x="94965" y="34084"/>
                  </a:cubicBezTo>
                  <a:cubicBezTo>
                    <a:pt x="96732" y="36392"/>
                    <a:pt x="99690" y="40107"/>
                    <a:pt x="102323" y="43533"/>
                  </a:cubicBezTo>
                  <a:cubicBezTo>
                    <a:pt x="103621" y="45228"/>
                    <a:pt x="104847" y="46887"/>
                    <a:pt x="105821" y="48222"/>
                  </a:cubicBezTo>
                  <a:cubicBezTo>
                    <a:pt x="106759" y="49556"/>
                    <a:pt x="107480" y="50602"/>
                    <a:pt x="107697" y="51071"/>
                  </a:cubicBezTo>
                  <a:cubicBezTo>
                    <a:pt x="108021" y="51756"/>
                    <a:pt x="108165" y="52225"/>
                    <a:pt x="108165" y="52622"/>
                  </a:cubicBezTo>
                  <a:cubicBezTo>
                    <a:pt x="108165" y="53019"/>
                    <a:pt x="108021" y="53452"/>
                    <a:pt x="107697" y="54065"/>
                  </a:cubicBezTo>
                  <a:cubicBezTo>
                    <a:pt x="107372" y="54714"/>
                    <a:pt x="106903" y="55543"/>
                    <a:pt x="106254" y="56734"/>
                  </a:cubicBezTo>
                  <a:cubicBezTo>
                    <a:pt x="105316" y="58501"/>
                    <a:pt x="103296" y="60954"/>
                    <a:pt x="101493" y="62973"/>
                  </a:cubicBezTo>
                  <a:cubicBezTo>
                    <a:pt x="100591" y="63983"/>
                    <a:pt x="99726" y="64885"/>
                    <a:pt x="99113" y="65498"/>
                  </a:cubicBezTo>
                  <a:cubicBezTo>
                    <a:pt x="98824" y="65823"/>
                    <a:pt x="98572" y="66111"/>
                    <a:pt x="98391" y="66255"/>
                  </a:cubicBezTo>
                  <a:cubicBezTo>
                    <a:pt x="98211" y="66436"/>
                    <a:pt x="98103" y="66544"/>
                    <a:pt x="98103" y="66544"/>
                  </a:cubicBezTo>
                  <a:cubicBezTo>
                    <a:pt x="98031" y="66616"/>
                    <a:pt x="98031" y="66724"/>
                    <a:pt x="98031" y="66796"/>
                  </a:cubicBezTo>
                  <a:cubicBezTo>
                    <a:pt x="98031" y="66905"/>
                    <a:pt x="98103" y="66977"/>
                    <a:pt x="98211" y="67013"/>
                  </a:cubicBezTo>
                  <a:lnTo>
                    <a:pt x="99329" y="67590"/>
                  </a:lnTo>
                  <a:cubicBezTo>
                    <a:pt x="99359" y="67605"/>
                    <a:pt x="99401" y="67614"/>
                    <a:pt x="99445" y="67614"/>
                  </a:cubicBezTo>
                  <a:cubicBezTo>
                    <a:pt x="99508" y="67614"/>
                    <a:pt x="99575" y="67596"/>
                    <a:pt x="99617" y="67554"/>
                  </a:cubicBezTo>
                  <a:cubicBezTo>
                    <a:pt x="99617" y="67554"/>
                    <a:pt x="103765" y="64777"/>
                    <a:pt x="106470" y="62757"/>
                  </a:cubicBezTo>
                  <a:cubicBezTo>
                    <a:pt x="107769" y="61747"/>
                    <a:pt x="109392" y="60917"/>
                    <a:pt x="110690" y="60340"/>
                  </a:cubicBezTo>
                  <a:cubicBezTo>
                    <a:pt x="111303" y="60052"/>
                    <a:pt x="111880" y="59799"/>
                    <a:pt x="112277" y="59655"/>
                  </a:cubicBezTo>
                  <a:cubicBezTo>
                    <a:pt x="112457" y="59583"/>
                    <a:pt x="112638" y="59511"/>
                    <a:pt x="112746" y="59475"/>
                  </a:cubicBezTo>
                  <a:cubicBezTo>
                    <a:pt x="112854" y="59439"/>
                    <a:pt x="112890" y="59403"/>
                    <a:pt x="112890" y="59403"/>
                  </a:cubicBezTo>
                  <a:cubicBezTo>
                    <a:pt x="113034" y="59367"/>
                    <a:pt x="113107" y="59258"/>
                    <a:pt x="113107" y="59114"/>
                  </a:cubicBezTo>
                  <a:cubicBezTo>
                    <a:pt x="113107" y="59114"/>
                    <a:pt x="113071" y="59006"/>
                    <a:pt x="113071" y="58826"/>
                  </a:cubicBezTo>
                  <a:cubicBezTo>
                    <a:pt x="113034" y="58248"/>
                    <a:pt x="112962" y="56878"/>
                    <a:pt x="112962" y="55075"/>
                  </a:cubicBezTo>
                  <a:cubicBezTo>
                    <a:pt x="112962" y="51251"/>
                    <a:pt x="113287" y="45445"/>
                    <a:pt x="114982" y="40720"/>
                  </a:cubicBezTo>
                  <a:cubicBezTo>
                    <a:pt x="116389" y="36789"/>
                    <a:pt x="118481" y="30693"/>
                    <a:pt x="120356" y="24995"/>
                  </a:cubicBezTo>
                  <a:cubicBezTo>
                    <a:pt x="122232" y="19260"/>
                    <a:pt x="123855" y="13994"/>
                    <a:pt x="124287" y="11650"/>
                  </a:cubicBezTo>
                  <a:cubicBezTo>
                    <a:pt x="124756" y="9305"/>
                    <a:pt x="124756" y="7358"/>
                    <a:pt x="124828" y="5843"/>
                  </a:cubicBezTo>
                  <a:cubicBezTo>
                    <a:pt x="124828" y="5049"/>
                    <a:pt x="124864" y="4400"/>
                    <a:pt x="125009" y="3859"/>
                  </a:cubicBezTo>
                  <a:cubicBezTo>
                    <a:pt x="125117" y="3318"/>
                    <a:pt x="125297" y="2922"/>
                    <a:pt x="125586" y="2597"/>
                  </a:cubicBezTo>
                  <a:cubicBezTo>
                    <a:pt x="125874" y="2272"/>
                    <a:pt x="126343" y="2092"/>
                    <a:pt x="127028" y="2092"/>
                  </a:cubicBezTo>
                  <a:cubicBezTo>
                    <a:pt x="127966" y="2092"/>
                    <a:pt x="129265" y="2453"/>
                    <a:pt x="130852" y="3354"/>
                  </a:cubicBezTo>
                  <a:cubicBezTo>
                    <a:pt x="132439" y="4256"/>
                    <a:pt x="134278" y="5699"/>
                    <a:pt x="136370" y="7754"/>
                  </a:cubicBezTo>
                  <a:cubicBezTo>
                    <a:pt x="139039" y="10460"/>
                    <a:pt x="140842" y="13020"/>
                    <a:pt x="141996" y="15220"/>
                  </a:cubicBezTo>
                  <a:cubicBezTo>
                    <a:pt x="143114" y="17420"/>
                    <a:pt x="143583" y="19224"/>
                    <a:pt x="143583" y="20306"/>
                  </a:cubicBezTo>
                  <a:cubicBezTo>
                    <a:pt x="143583" y="20414"/>
                    <a:pt x="143547" y="20522"/>
                    <a:pt x="143547" y="20630"/>
                  </a:cubicBezTo>
                  <a:cubicBezTo>
                    <a:pt x="143511" y="21208"/>
                    <a:pt x="143295" y="21532"/>
                    <a:pt x="143078" y="21712"/>
                  </a:cubicBezTo>
                  <a:cubicBezTo>
                    <a:pt x="142862" y="21929"/>
                    <a:pt x="142573" y="22001"/>
                    <a:pt x="142213" y="22001"/>
                  </a:cubicBezTo>
                  <a:cubicBezTo>
                    <a:pt x="141708" y="22001"/>
                    <a:pt x="141131" y="21785"/>
                    <a:pt x="140770" y="21532"/>
                  </a:cubicBezTo>
                  <a:cubicBezTo>
                    <a:pt x="140662" y="21460"/>
                    <a:pt x="140445" y="21316"/>
                    <a:pt x="140157" y="21063"/>
                  </a:cubicBezTo>
                  <a:cubicBezTo>
                    <a:pt x="139111" y="20234"/>
                    <a:pt x="137199" y="18647"/>
                    <a:pt x="135360" y="17204"/>
                  </a:cubicBezTo>
                  <a:cubicBezTo>
                    <a:pt x="134422" y="16519"/>
                    <a:pt x="133521" y="15834"/>
                    <a:pt x="132763" y="15365"/>
                  </a:cubicBezTo>
                  <a:cubicBezTo>
                    <a:pt x="132366" y="15112"/>
                    <a:pt x="132042" y="14932"/>
                    <a:pt x="131717" y="14788"/>
                  </a:cubicBezTo>
                  <a:cubicBezTo>
                    <a:pt x="131429" y="14643"/>
                    <a:pt x="131176" y="14535"/>
                    <a:pt x="130924" y="14535"/>
                  </a:cubicBezTo>
                  <a:lnTo>
                    <a:pt x="130779" y="14535"/>
                  </a:lnTo>
                  <a:cubicBezTo>
                    <a:pt x="129986" y="14679"/>
                    <a:pt x="129373" y="15365"/>
                    <a:pt x="128904" y="16050"/>
                  </a:cubicBezTo>
                  <a:cubicBezTo>
                    <a:pt x="128688" y="16375"/>
                    <a:pt x="128471" y="16735"/>
                    <a:pt x="128363" y="17024"/>
                  </a:cubicBezTo>
                  <a:cubicBezTo>
                    <a:pt x="128219" y="17312"/>
                    <a:pt x="128110" y="17529"/>
                    <a:pt x="128074" y="17673"/>
                  </a:cubicBezTo>
                  <a:lnTo>
                    <a:pt x="128074" y="17745"/>
                  </a:lnTo>
                  <a:cubicBezTo>
                    <a:pt x="128038" y="18106"/>
                    <a:pt x="127786" y="20198"/>
                    <a:pt x="127461" y="23263"/>
                  </a:cubicBezTo>
                  <a:cubicBezTo>
                    <a:pt x="126487" y="32424"/>
                    <a:pt x="124612" y="50350"/>
                    <a:pt x="124035" y="55976"/>
                  </a:cubicBezTo>
                  <a:cubicBezTo>
                    <a:pt x="123638" y="59763"/>
                    <a:pt x="123169" y="62685"/>
                    <a:pt x="121799" y="65678"/>
                  </a:cubicBezTo>
                  <a:cubicBezTo>
                    <a:pt x="120428" y="68708"/>
                    <a:pt x="118228" y="71846"/>
                    <a:pt x="114369" y="76102"/>
                  </a:cubicBezTo>
                  <a:cubicBezTo>
                    <a:pt x="110510" y="80322"/>
                    <a:pt x="106290" y="83351"/>
                    <a:pt x="103008" y="85335"/>
                  </a:cubicBezTo>
                  <a:cubicBezTo>
                    <a:pt x="101385" y="86345"/>
                    <a:pt x="99978" y="87066"/>
                    <a:pt x="99004" y="87535"/>
                  </a:cubicBezTo>
                  <a:cubicBezTo>
                    <a:pt x="98499" y="87787"/>
                    <a:pt x="98103" y="87932"/>
                    <a:pt x="97850" y="88076"/>
                  </a:cubicBezTo>
                  <a:cubicBezTo>
                    <a:pt x="97706" y="88112"/>
                    <a:pt x="97598" y="88148"/>
                    <a:pt x="97526" y="88184"/>
                  </a:cubicBezTo>
                  <a:cubicBezTo>
                    <a:pt x="97453" y="88220"/>
                    <a:pt x="97417" y="88220"/>
                    <a:pt x="97417" y="88220"/>
                  </a:cubicBezTo>
                  <a:lnTo>
                    <a:pt x="97345" y="88292"/>
                  </a:lnTo>
                  <a:lnTo>
                    <a:pt x="85551" y="98824"/>
                  </a:lnTo>
                  <a:cubicBezTo>
                    <a:pt x="85515" y="98896"/>
                    <a:pt x="85479" y="98968"/>
                    <a:pt x="85479" y="99040"/>
                  </a:cubicBezTo>
                  <a:cubicBezTo>
                    <a:pt x="85479" y="99040"/>
                    <a:pt x="85479" y="99040"/>
                    <a:pt x="85443" y="99654"/>
                  </a:cubicBezTo>
                  <a:cubicBezTo>
                    <a:pt x="85371" y="100231"/>
                    <a:pt x="85299" y="101457"/>
                    <a:pt x="85119" y="103837"/>
                  </a:cubicBezTo>
                  <a:cubicBezTo>
                    <a:pt x="84974" y="106218"/>
                    <a:pt x="84325" y="107877"/>
                    <a:pt x="83748" y="109067"/>
                  </a:cubicBezTo>
                  <a:cubicBezTo>
                    <a:pt x="83423" y="109644"/>
                    <a:pt x="83135" y="110113"/>
                    <a:pt x="82918" y="110510"/>
                  </a:cubicBezTo>
                  <a:cubicBezTo>
                    <a:pt x="82774" y="110690"/>
                    <a:pt x="82702" y="110870"/>
                    <a:pt x="82594" y="111015"/>
                  </a:cubicBezTo>
                  <a:cubicBezTo>
                    <a:pt x="82522" y="111159"/>
                    <a:pt x="82450" y="111303"/>
                    <a:pt x="82450" y="111447"/>
                  </a:cubicBezTo>
                  <a:cubicBezTo>
                    <a:pt x="82450" y="111520"/>
                    <a:pt x="82377" y="111736"/>
                    <a:pt x="82305" y="112061"/>
                  </a:cubicBezTo>
                  <a:cubicBezTo>
                    <a:pt x="81656" y="114297"/>
                    <a:pt x="79276" y="121510"/>
                    <a:pt x="77328" y="125514"/>
                  </a:cubicBezTo>
                  <a:cubicBezTo>
                    <a:pt x="76210" y="127786"/>
                    <a:pt x="75164" y="129589"/>
                    <a:pt x="73469" y="131320"/>
                  </a:cubicBezTo>
                  <a:cubicBezTo>
                    <a:pt x="71810" y="133052"/>
                    <a:pt x="69429" y="134747"/>
                    <a:pt x="65570" y="136694"/>
                  </a:cubicBezTo>
                  <a:cubicBezTo>
                    <a:pt x="58632" y="140212"/>
                    <a:pt x="53484" y="143989"/>
                    <a:pt x="52477" y="144771"/>
                  </a:cubicBezTo>
                  <a:lnTo>
                    <a:pt x="52477" y="144771"/>
                  </a:lnTo>
                  <a:lnTo>
                    <a:pt x="47587" y="140819"/>
                  </a:lnTo>
                  <a:lnTo>
                    <a:pt x="47587" y="140819"/>
                  </a:lnTo>
                  <a:cubicBezTo>
                    <a:pt x="48029" y="140079"/>
                    <a:pt x="49617" y="137424"/>
                    <a:pt x="51360" y="134458"/>
                  </a:cubicBezTo>
                  <a:cubicBezTo>
                    <a:pt x="53416" y="130960"/>
                    <a:pt x="55652" y="127065"/>
                    <a:pt x="56445" y="125405"/>
                  </a:cubicBezTo>
                  <a:cubicBezTo>
                    <a:pt x="57167" y="123891"/>
                    <a:pt x="59078" y="122412"/>
                    <a:pt x="60773" y="121366"/>
                  </a:cubicBezTo>
                  <a:cubicBezTo>
                    <a:pt x="61639" y="120825"/>
                    <a:pt x="62468" y="120392"/>
                    <a:pt x="63045" y="120104"/>
                  </a:cubicBezTo>
                  <a:cubicBezTo>
                    <a:pt x="63334" y="119923"/>
                    <a:pt x="63586" y="119815"/>
                    <a:pt x="63767" y="119743"/>
                  </a:cubicBezTo>
                  <a:cubicBezTo>
                    <a:pt x="63947" y="119671"/>
                    <a:pt x="64019" y="119635"/>
                    <a:pt x="64019" y="119635"/>
                  </a:cubicBezTo>
                  <a:cubicBezTo>
                    <a:pt x="64091" y="119599"/>
                    <a:pt x="64164" y="119527"/>
                    <a:pt x="64200" y="119454"/>
                  </a:cubicBezTo>
                  <a:lnTo>
                    <a:pt x="66869" y="111159"/>
                  </a:lnTo>
                  <a:cubicBezTo>
                    <a:pt x="66905" y="111051"/>
                    <a:pt x="66905" y="110943"/>
                    <a:pt x="66833" y="110870"/>
                  </a:cubicBezTo>
                  <a:cubicBezTo>
                    <a:pt x="66778" y="110789"/>
                    <a:pt x="66704" y="110749"/>
                    <a:pt x="66625" y="110749"/>
                  </a:cubicBezTo>
                  <a:cubicBezTo>
                    <a:pt x="66598" y="110749"/>
                    <a:pt x="66571" y="110753"/>
                    <a:pt x="66544" y="110762"/>
                  </a:cubicBezTo>
                  <a:cubicBezTo>
                    <a:pt x="66544" y="110762"/>
                    <a:pt x="66255" y="110798"/>
                    <a:pt x="65787" y="110870"/>
                  </a:cubicBezTo>
                  <a:cubicBezTo>
                    <a:pt x="64272" y="111087"/>
                    <a:pt x="60737" y="111484"/>
                    <a:pt x="56589" y="111484"/>
                  </a:cubicBezTo>
                  <a:cubicBezTo>
                    <a:pt x="53993" y="111484"/>
                    <a:pt x="51179" y="111339"/>
                    <a:pt x="48474" y="110870"/>
                  </a:cubicBezTo>
                  <a:cubicBezTo>
                    <a:pt x="44218" y="110149"/>
                    <a:pt x="40179" y="108490"/>
                    <a:pt x="37185" y="106975"/>
                  </a:cubicBezTo>
                  <a:cubicBezTo>
                    <a:pt x="35707" y="106254"/>
                    <a:pt x="34480" y="105532"/>
                    <a:pt x="33651" y="105028"/>
                  </a:cubicBezTo>
                  <a:cubicBezTo>
                    <a:pt x="33218" y="104775"/>
                    <a:pt x="32893" y="104559"/>
                    <a:pt x="32677" y="104414"/>
                  </a:cubicBezTo>
                  <a:cubicBezTo>
                    <a:pt x="32569" y="104342"/>
                    <a:pt x="32497" y="104270"/>
                    <a:pt x="32424" y="104234"/>
                  </a:cubicBezTo>
                  <a:cubicBezTo>
                    <a:pt x="32352" y="104198"/>
                    <a:pt x="32352" y="104198"/>
                    <a:pt x="32352" y="104198"/>
                  </a:cubicBezTo>
                  <a:cubicBezTo>
                    <a:pt x="32298" y="104162"/>
                    <a:pt x="32235" y="104144"/>
                    <a:pt x="32172" y="104144"/>
                  </a:cubicBezTo>
                  <a:cubicBezTo>
                    <a:pt x="32109" y="104144"/>
                    <a:pt x="32046" y="104162"/>
                    <a:pt x="31992" y="104198"/>
                  </a:cubicBezTo>
                  <a:cubicBezTo>
                    <a:pt x="31992" y="104198"/>
                    <a:pt x="31379" y="104595"/>
                    <a:pt x="30441" y="105208"/>
                  </a:cubicBezTo>
                  <a:cubicBezTo>
                    <a:pt x="29070" y="106110"/>
                    <a:pt x="26942" y="107516"/>
                    <a:pt x="25139" y="108670"/>
                  </a:cubicBezTo>
                  <a:cubicBezTo>
                    <a:pt x="24237" y="109283"/>
                    <a:pt x="23444" y="109824"/>
                    <a:pt x="22795" y="110221"/>
                  </a:cubicBezTo>
                  <a:cubicBezTo>
                    <a:pt x="22506" y="110402"/>
                    <a:pt x="22254" y="110582"/>
                    <a:pt x="22037" y="110690"/>
                  </a:cubicBezTo>
                  <a:cubicBezTo>
                    <a:pt x="21965" y="110762"/>
                    <a:pt x="21893" y="110798"/>
                    <a:pt x="21821" y="110834"/>
                  </a:cubicBezTo>
                  <a:cubicBezTo>
                    <a:pt x="21749" y="110870"/>
                    <a:pt x="21713" y="110906"/>
                    <a:pt x="21713" y="110906"/>
                  </a:cubicBezTo>
                  <a:cubicBezTo>
                    <a:pt x="21640" y="110943"/>
                    <a:pt x="21604" y="110979"/>
                    <a:pt x="21568" y="111015"/>
                  </a:cubicBezTo>
                  <a:cubicBezTo>
                    <a:pt x="21496" y="111087"/>
                    <a:pt x="21460" y="111195"/>
                    <a:pt x="21388" y="111303"/>
                  </a:cubicBezTo>
                  <a:cubicBezTo>
                    <a:pt x="21172" y="111736"/>
                    <a:pt x="20775" y="112530"/>
                    <a:pt x="20270" y="113612"/>
                  </a:cubicBezTo>
                  <a:cubicBezTo>
                    <a:pt x="18719" y="116785"/>
                    <a:pt x="15870" y="122268"/>
                    <a:pt x="12119" y="125983"/>
                  </a:cubicBezTo>
                  <a:cubicBezTo>
                    <a:pt x="7545" y="130440"/>
                    <a:pt x="6571" y="133698"/>
                    <a:pt x="6366" y="134823"/>
                  </a:cubicBezTo>
                  <a:lnTo>
                    <a:pt x="6366" y="134823"/>
                  </a:lnTo>
                  <a:lnTo>
                    <a:pt x="656" y="132165"/>
                  </a:lnTo>
                  <a:lnTo>
                    <a:pt x="656" y="132165"/>
                  </a:lnTo>
                  <a:cubicBezTo>
                    <a:pt x="718" y="131825"/>
                    <a:pt x="848" y="131131"/>
                    <a:pt x="1046" y="130166"/>
                  </a:cubicBezTo>
                  <a:cubicBezTo>
                    <a:pt x="1840" y="126055"/>
                    <a:pt x="3607" y="117218"/>
                    <a:pt x="5086" y="112710"/>
                  </a:cubicBezTo>
                  <a:cubicBezTo>
                    <a:pt x="7069" y="106759"/>
                    <a:pt x="11037" y="104234"/>
                    <a:pt x="13489" y="102900"/>
                  </a:cubicBezTo>
                  <a:cubicBezTo>
                    <a:pt x="14752" y="102214"/>
                    <a:pt x="16663" y="100736"/>
                    <a:pt x="18322" y="99473"/>
                  </a:cubicBezTo>
                  <a:cubicBezTo>
                    <a:pt x="19945" y="98175"/>
                    <a:pt x="21280" y="97057"/>
                    <a:pt x="21280" y="97057"/>
                  </a:cubicBezTo>
                  <a:cubicBezTo>
                    <a:pt x="21316" y="96985"/>
                    <a:pt x="21352" y="96949"/>
                    <a:pt x="21352" y="96876"/>
                  </a:cubicBezTo>
                  <a:cubicBezTo>
                    <a:pt x="21352" y="96876"/>
                    <a:pt x="21388" y="96768"/>
                    <a:pt x="21460" y="96588"/>
                  </a:cubicBezTo>
                  <a:cubicBezTo>
                    <a:pt x="21821" y="95253"/>
                    <a:pt x="23624" y="89627"/>
                    <a:pt x="26978" y="86489"/>
                  </a:cubicBezTo>
                  <a:cubicBezTo>
                    <a:pt x="28890" y="84686"/>
                    <a:pt x="32172" y="83135"/>
                    <a:pt x="34985" y="82089"/>
                  </a:cubicBezTo>
                  <a:cubicBezTo>
                    <a:pt x="36392" y="81548"/>
                    <a:pt x="37654" y="81115"/>
                    <a:pt x="38592" y="80826"/>
                  </a:cubicBezTo>
                  <a:cubicBezTo>
                    <a:pt x="39061" y="80682"/>
                    <a:pt x="39422" y="80574"/>
                    <a:pt x="39710" y="80502"/>
                  </a:cubicBezTo>
                  <a:cubicBezTo>
                    <a:pt x="39963" y="80430"/>
                    <a:pt x="40107" y="80394"/>
                    <a:pt x="40107" y="80394"/>
                  </a:cubicBezTo>
                  <a:lnTo>
                    <a:pt x="40215" y="80322"/>
                  </a:lnTo>
                  <a:cubicBezTo>
                    <a:pt x="41730" y="79023"/>
                    <a:pt x="44146" y="77797"/>
                    <a:pt x="46923" y="76715"/>
                  </a:cubicBezTo>
                  <a:cubicBezTo>
                    <a:pt x="51071" y="75128"/>
                    <a:pt x="56012" y="73829"/>
                    <a:pt x="59908" y="72928"/>
                  </a:cubicBezTo>
                  <a:cubicBezTo>
                    <a:pt x="61855" y="72459"/>
                    <a:pt x="63550" y="72134"/>
                    <a:pt x="64741" y="71882"/>
                  </a:cubicBezTo>
                  <a:cubicBezTo>
                    <a:pt x="65354" y="71774"/>
                    <a:pt x="65823" y="71702"/>
                    <a:pt x="66147" y="71629"/>
                  </a:cubicBezTo>
                  <a:cubicBezTo>
                    <a:pt x="66472" y="71557"/>
                    <a:pt x="66652" y="71557"/>
                    <a:pt x="66652" y="71557"/>
                  </a:cubicBezTo>
                  <a:cubicBezTo>
                    <a:pt x="66724" y="71521"/>
                    <a:pt x="66833" y="71449"/>
                    <a:pt x="66869" y="71377"/>
                  </a:cubicBezTo>
                  <a:cubicBezTo>
                    <a:pt x="66869" y="71377"/>
                    <a:pt x="66869" y="71341"/>
                    <a:pt x="66905" y="71305"/>
                  </a:cubicBezTo>
                  <a:cubicBezTo>
                    <a:pt x="67085" y="70908"/>
                    <a:pt x="68023" y="69141"/>
                    <a:pt x="69970" y="66616"/>
                  </a:cubicBezTo>
                  <a:cubicBezTo>
                    <a:pt x="71016" y="65209"/>
                    <a:pt x="73036" y="64091"/>
                    <a:pt x="74803" y="63298"/>
                  </a:cubicBezTo>
                  <a:cubicBezTo>
                    <a:pt x="75669" y="62901"/>
                    <a:pt x="76462" y="62613"/>
                    <a:pt x="77039" y="62432"/>
                  </a:cubicBezTo>
                  <a:cubicBezTo>
                    <a:pt x="77364" y="62324"/>
                    <a:pt x="77580" y="62252"/>
                    <a:pt x="77761" y="62180"/>
                  </a:cubicBezTo>
                  <a:cubicBezTo>
                    <a:pt x="77905" y="62144"/>
                    <a:pt x="78013" y="62108"/>
                    <a:pt x="78013" y="62108"/>
                  </a:cubicBezTo>
                  <a:lnTo>
                    <a:pt x="78085" y="62072"/>
                  </a:lnTo>
                  <a:cubicBezTo>
                    <a:pt x="78085" y="62072"/>
                    <a:pt x="80213" y="60629"/>
                    <a:pt x="84614" y="57491"/>
                  </a:cubicBezTo>
                  <a:cubicBezTo>
                    <a:pt x="86778" y="55904"/>
                    <a:pt x="89519" y="54353"/>
                    <a:pt x="91683" y="53163"/>
                  </a:cubicBezTo>
                  <a:cubicBezTo>
                    <a:pt x="92801" y="52586"/>
                    <a:pt x="93775" y="52117"/>
                    <a:pt x="94460" y="51756"/>
                  </a:cubicBezTo>
                  <a:cubicBezTo>
                    <a:pt x="95145" y="51432"/>
                    <a:pt x="95542" y="51215"/>
                    <a:pt x="95542" y="51215"/>
                  </a:cubicBezTo>
                  <a:cubicBezTo>
                    <a:pt x="95650" y="51179"/>
                    <a:pt x="95722" y="51071"/>
                    <a:pt x="95722" y="50927"/>
                  </a:cubicBezTo>
                  <a:cubicBezTo>
                    <a:pt x="95722" y="50819"/>
                    <a:pt x="95614" y="50710"/>
                    <a:pt x="95506" y="50674"/>
                  </a:cubicBezTo>
                  <a:cubicBezTo>
                    <a:pt x="93522" y="49989"/>
                    <a:pt x="91899" y="48330"/>
                    <a:pt x="90493" y="46130"/>
                  </a:cubicBezTo>
                  <a:cubicBezTo>
                    <a:pt x="89086" y="43930"/>
                    <a:pt x="87968" y="41189"/>
                    <a:pt x="86958" y="38412"/>
                  </a:cubicBezTo>
                  <a:cubicBezTo>
                    <a:pt x="84902" y="32749"/>
                    <a:pt x="81079" y="26798"/>
                    <a:pt x="77905" y="23804"/>
                  </a:cubicBezTo>
                  <a:cubicBezTo>
                    <a:pt x="76787" y="22794"/>
                    <a:pt x="75885" y="21929"/>
                    <a:pt x="75272" y="21063"/>
                  </a:cubicBezTo>
                  <a:cubicBezTo>
                    <a:pt x="74659" y="20198"/>
                    <a:pt x="74334" y="19332"/>
                    <a:pt x="74334" y="18214"/>
                  </a:cubicBezTo>
                  <a:cubicBezTo>
                    <a:pt x="74334" y="17312"/>
                    <a:pt x="74551" y="16194"/>
                    <a:pt x="75056" y="14824"/>
                  </a:cubicBezTo>
                  <a:cubicBezTo>
                    <a:pt x="75921" y="12515"/>
                    <a:pt x="78338" y="9414"/>
                    <a:pt x="80863" y="6781"/>
                  </a:cubicBezTo>
                  <a:cubicBezTo>
                    <a:pt x="82125" y="5482"/>
                    <a:pt x="83423" y="4292"/>
                    <a:pt x="84578" y="3354"/>
                  </a:cubicBezTo>
                  <a:cubicBezTo>
                    <a:pt x="85732" y="2453"/>
                    <a:pt x="86778" y="1803"/>
                    <a:pt x="87427" y="1551"/>
                  </a:cubicBezTo>
                  <a:cubicBezTo>
                    <a:pt x="88761" y="1118"/>
                    <a:pt x="90096" y="613"/>
                    <a:pt x="91070" y="613"/>
                  </a:cubicBezTo>
                  <a:close/>
                  <a:moveTo>
                    <a:pt x="91070" y="0"/>
                  </a:moveTo>
                  <a:cubicBezTo>
                    <a:pt x="89915" y="0"/>
                    <a:pt x="88545" y="541"/>
                    <a:pt x="87246" y="974"/>
                  </a:cubicBezTo>
                  <a:cubicBezTo>
                    <a:pt x="86453" y="1262"/>
                    <a:pt x="85407" y="1948"/>
                    <a:pt x="84217" y="2885"/>
                  </a:cubicBezTo>
                  <a:cubicBezTo>
                    <a:pt x="82450" y="4292"/>
                    <a:pt x="80358" y="6312"/>
                    <a:pt x="78554" y="8440"/>
                  </a:cubicBezTo>
                  <a:cubicBezTo>
                    <a:pt x="76751" y="10532"/>
                    <a:pt x="75200" y="12768"/>
                    <a:pt x="74515" y="14643"/>
                  </a:cubicBezTo>
                  <a:cubicBezTo>
                    <a:pt x="73974" y="16050"/>
                    <a:pt x="73721" y="17204"/>
                    <a:pt x="73721" y="18214"/>
                  </a:cubicBezTo>
                  <a:cubicBezTo>
                    <a:pt x="73721" y="19440"/>
                    <a:pt x="74118" y="20486"/>
                    <a:pt x="74767" y="21388"/>
                  </a:cubicBezTo>
                  <a:cubicBezTo>
                    <a:pt x="75453" y="22362"/>
                    <a:pt x="76390" y="23227"/>
                    <a:pt x="77508" y="24273"/>
                  </a:cubicBezTo>
                  <a:cubicBezTo>
                    <a:pt x="80574" y="27123"/>
                    <a:pt x="84397" y="33038"/>
                    <a:pt x="86381" y="38592"/>
                  </a:cubicBezTo>
                  <a:cubicBezTo>
                    <a:pt x="87391" y="41405"/>
                    <a:pt x="88545" y="44182"/>
                    <a:pt x="89988" y="46455"/>
                  </a:cubicBezTo>
                  <a:cubicBezTo>
                    <a:pt x="91288" y="48469"/>
                    <a:pt x="92822" y="50104"/>
                    <a:pt x="94696" y="50961"/>
                  </a:cubicBezTo>
                  <a:lnTo>
                    <a:pt x="94696" y="50961"/>
                  </a:lnTo>
                  <a:cubicBezTo>
                    <a:pt x="92972" y="51806"/>
                    <a:pt x="87861" y="54384"/>
                    <a:pt x="84253" y="56986"/>
                  </a:cubicBezTo>
                  <a:cubicBezTo>
                    <a:pt x="82053" y="58537"/>
                    <a:pt x="80430" y="59691"/>
                    <a:pt x="79348" y="60449"/>
                  </a:cubicBezTo>
                  <a:cubicBezTo>
                    <a:pt x="78807" y="60845"/>
                    <a:pt x="78410" y="61134"/>
                    <a:pt x="78158" y="61314"/>
                  </a:cubicBezTo>
                  <a:cubicBezTo>
                    <a:pt x="77968" y="61432"/>
                    <a:pt x="77857" y="61504"/>
                    <a:pt x="77802" y="61540"/>
                  </a:cubicBezTo>
                  <a:lnTo>
                    <a:pt x="77802" y="61540"/>
                  </a:lnTo>
                  <a:cubicBezTo>
                    <a:pt x="77579" y="61605"/>
                    <a:pt x="76171" y="62029"/>
                    <a:pt x="74551" y="62757"/>
                  </a:cubicBezTo>
                  <a:cubicBezTo>
                    <a:pt x="72748" y="63550"/>
                    <a:pt x="70692" y="64704"/>
                    <a:pt x="69501" y="66255"/>
                  </a:cubicBezTo>
                  <a:cubicBezTo>
                    <a:pt x="67589" y="68714"/>
                    <a:pt x="66648" y="70458"/>
                    <a:pt x="66397" y="70970"/>
                  </a:cubicBezTo>
                  <a:lnTo>
                    <a:pt x="66397" y="70970"/>
                  </a:lnTo>
                  <a:cubicBezTo>
                    <a:pt x="65525" y="71123"/>
                    <a:pt x="60874" y="71964"/>
                    <a:pt x="55580" y="73361"/>
                  </a:cubicBezTo>
                  <a:cubicBezTo>
                    <a:pt x="52658" y="74154"/>
                    <a:pt x="49520" y="75092"/>
                    <a:pt x="46707" y="76174"/>
                  </a:cubicBezTo>
                  <a:cubicBezTo>
                    <a:pt x="43936" y="77240"/>
                    <a:pt x="41514" y="78446"/>
                    <a:pt x="39891" y="79826"/>
                  </a:cubicBezTo>
                  <a:lnTo>
                    <a:pt x="39891" y="79826"/>
                  </a:lnTo>
                  <a:cubicBezTo>
                    <a:pt x="39591" y="79907"/>
                    <a:pt x="37413" y="80508"/>
                    <a:pt x="34769" y="81512"/>
                  </a:cubicBezTo>
                  <a:cubicBezTo>
                    <a:pt x="31920" y="82594"/>
                    <a:pt x="28601" y="84145"/>
                    <a:pt x="26582" y="86056"/>
                  </a:cubicBezTo>
                  <a:cubicBezTo>
                    <a:pt x="24562" y="87968"/>
                    <a:pt x="23119" y="90601"/>
                    <a:pt x="22181" y="92801"/>
                  </a:cubicBezTo>
                  <a:cubicBezTo>
                    <a:pt x="21351" y="94750"/>
                    <a:pt x="20888" y="96331"/>
                    <a:pt x="20793" y="96666"/>
                  </a:cubicBezTo>
                  <a:lnTo>
                    <a:pt x="20793" y="96666"/>
                  </a:lnTo>
                  <a:cubicBezTo>
                    <a:pt x="20662" y="96780"/>
                    <a:pt x="20391" y="97010"/>
                    <a:pt x="20017" y="97309"/>
                  </a:cubicBezTo>
                  <a:cubicBezTo>
                    <a:pt x="19224" y="97958"/>
                    <a:pt x="17962" y="98968"/>
                    <a:pt x="16699" y="99978"/>
                  </a:cubicBezTo>
                  <a:cubicBezTo>
                    <a:pt x="15401" y="100952"/>
                    <a:pt x="14066" y="101890"/>
                    <a:pt x="13201" y="102395"/>
                  </a:cubicBezTo>
                  <a:cubicBezTo>
                    <a:pt x="10712" y="103729"/>
                    <a:pt x="6564" y="106362"/>
                    <a:pt x="4509" y="112530"/>
                  </a:cubicBezTo>
                  <a:cubicBezTo>
                    <a:pt x="3499" y="115595"/>
                    <a:pt x="2381" y="120500"/>
                    <a:pt x="1515" y="124684"/>
                  </a:cubicBezTo>
                  <a:cubicBezTo>
                    <a:pt x="649" y="128868"/>
                    <a:pt x="36" y="132294"/>
                    <a:pt x="36" y="132294"/>
                  </a:cubicBezTo>
                  <a:cubicBezTo>
                    <a:pt x="0" y="132439"/>
                    <a:pt x="72" y="132583"/>
                    <a:pt x="181" y="132619"/>
                  </a:cubicBezTo>
                  <a:lnTo>
                    <a:pt x="6492" y="135540"/>
                  </a:lnTo>
                  <a:cubicBezTo>
                    <a:pt x="6528" y="135558"/>
                    <a:pt x="6573" y="135567"/>
                    <a:pt x="6618" y="135567"/>
                  </a:cubicBezTo>
                  <a:cubicBezTo>
                    <a:pt x="6664" y="135567"/>
                    <a:pt x="6709" y="135558"/>
                    <a:pt x="6745" y="135540"/>
                  </a:cubicBezTo>
                  <a:cubicBezTo>
                    <a:pt x="6853" y="135468"/>
                    <a:pt x="6889" y="135396"/>
                    <a:pt x="6889" y="135288"/>
                  </a:cubicBezTo>
                  <a:cubicBezTo>
                    <a:pt x="6925" y="135144"/>
                    <a:pt x="7141" y="131681"/>
                    <a:pt x="12515" y="126415"/>
                  </a:cubicBezTo>
                  <a:cubicBezTo>
                    <a:pt x="15365" y="123602"/>
                    <a:pt x="17637" y="119887"/>
                    <a:pt x="19296" y="116858"/>
                  </a:cubicBezTo>
                  <a:cubicBezTo>
                    <a:pt x="20090" y="115307"/>
                    <a:pt x="20775" y="113972"/>
                    <a:pt x="21244" y="112962"/>
                  </a:cubicBezTo>
                  <a:cubicBezTo>
                    <a:pt x="21460" y="112457"/>
                    <a:pt x="21676" y="112061"/>
                    <a:pt x="21821" y="111772"/>
                  </a:cubicBezTo>
                  <a:cubicBezTo>
                    <a:pt x="21893" y="111664"/>
                    <a:pt x="21929" y="111556"/>
                    <a:pt x="22001" y="111484"/>
                  </a:cubicBezTo>
                  <a:lnTo>
                    <a:pt x="22032" y="111422"/>
                  </a:lnTo>
                  <a:lnTo>
                    <a:pt x="22032" y="111422"/>
                  </a:lnTo>
                  <a:cubicBezTo>
                    <a:pt x="22072" y="111393"/>
                    <a:pt x="22134" y="111359"/>
                    <a:pt x="22217" y="111303"/>
                  </a:cubicBezTo>
                  <a:cubicBezTo>
                    <a:pt x="23547" y="110473"/>
                    <a:pt x="30999" y="105570"/>
                    <a:pt x="32191" y="104804"/>
                  </a:cubicBezTo>
                  <a:lnTo>
                    <a:pt x="32191" y="104804"/>
                  </a:lnTo>
                  <a:cubicBezTo>
                    <a:pt x="33450" y="105644"/>
                    <a:pt x="40477" y="110105"/>
                    <a:pt x="48366" y="111447"/>
                  </a:cubicBezTo>
                  <a:cubicBezTo>
                    <a:pt x="51143" y="111916"/>
                    <a:pt x="53993" y="112097"/>
                    <a:pt x="56589" y="112097"/>
                  </a:cubicBezTo>
                  <a:cubicBezTo>
                    <a:pt x="61074" y="112097"/>
                    <a:pt x="64816" y="111609"/>
                    <a:pt x="66140" y="111416"/>
                  </a:cubicBezTo>
                  <a:lnTo>
                    <a:pt x="66140" y="111416"/>
                  </a:lnTo>
                  <a:lnTo>
                    <a:pt x="63675" y="119111"/>
                  </a:lnTo>
                  <a:lnTo>
                    <a:pt x="63675" y="119111"/>
                  </a:lnTo>
                  <a:cubicBezTo>
                    <a:pt x="63317" y="119290"/>
                    <a:pt x="61962" y="119903"/>
                    <a:pt x="60449" y="120861"/>
                  </a:cubicBezTo>
                  <a:cubicBezTo>
                    <a:pt x="58717" y="121943"/>
                    <a:pt x="56734" y="123422"/>
                    <a:pt x="55904" y="125153"/>
                  </a:cubicBezTo>
                  <a:cubicBezTo>
                    <a:pt x="55111" y="126776"/>
                    <a:pt x="52875" y="130671"/>
                    <a:pt x="50819" y="134170"/>
                  </a:cubicBezTo>
                  <a:cubicBezTo>
                    <a:pt x="49809" y="135901"/>
                    <a:pt x="48835" y="137524"/>
                    <a:pt x="48114" y="138750"/>
                  </a:cubicBezTo>
                  <a:cubicBezTo>
                    <a:pt x="47392" y="139941"/>
                    <a:pt x="46923" y="140734"/>
                    <a:pt x="46923" y="140734"/>
                  </a:cubicBezTo>
                  <a:cubicBezTo>
                    <a:pt x="46851" y="140842"/>
                    <a:pt x="46887" y="141023"/>
                    <a:pt x="46996" y="141095"/>
                  </a:cubicBezTo>
                  <a:lnTo>
                    <a:pt x="52261" y="145387"/>
                  </a:lnTo>
                  <a:cubicBezTo>
                    <a:pt x="52315" y="145423"/>
                    <a:pt x="52388" y="145441"/>
                    <a:pt x="52460" y="145441"/>
                  </a:cubicBezTo>
                  <a:cubicBezTo>
                    <a:pt x="52532" y="145441"/>
                    <a:pt x="52604" y="145423"/>
                    <a:pt x="52658" y="145387"/>
                  </a:cubicBezTo>
                  <a:cubicBezTo>
                    <a:pt x="52658" y="145387"/>
                    <a:pt x="52730" y="145315"/>
                    <a:pt x="52911" y="145206"/>
                  </a:cubicBezTo>
                  <a:cubicBezTo>
                    <a:pt x="54029" y="144341"/>
                    <a:pt x="59078" y="140662"/>
                    <a:pt x="65823" y="137235"/>
                  </a:cubicBezTo>
                  <a:cubicBezTo>
                    <a:pt x="69718" y="135252"/>
                    <a:pt x="72170" y="133557"/>
                    <a:pt x="73902" y="131753"/>
                  </a:cubicBezTo>
                  <a:cubicBezTo>
                    <a:pt x="75669" y="129950"/>
                    <a:pt x="76715" y="128074"/>
                    <a:pt x="77869" y="125766"/>
                  </a:cubicBezTo>
                  <a:cubicBezTo>
                    <a:pt x="78987" y="123458"/>
                    <a:pt x="80249" y="120104"/>
                    <a:pt x="81259" y="117218"/>
                  </a:cubicBezTo>
                  <a:cubicBezTo>
                    <a:pt x="81728" y="115812"/>
                    <a:pt x="82161" y="114477"/>
                    <a:pt x="82486" y="113467"/>
                  </a:cubicBezTo>
                  <a:cubicBezTo>
                    <a:pt x="82630" y="112962"/>
                    <a:pt x="82774" y="112566"/>
                    <a:pt x="82882" y="112241"/>
                  </a:cubicBezTo>
                  <a:cubicBezTo>
                    <a:pt x="82954" y="111880"/>
                    <a:pt x="83027" y="111664"/>
                    <a:pt x="83027" y="111556"/>
                  </a:cubicBezTo>
                  <a:cubicBezTo>
                    <a:pt x="83027" y="111520"/>
                    <a:pt x="83063" y="111411"/>
                    <a:pt x="83135" y="111267"/>
                  </a:cubicBezTo>
                  <a:cubicBezTo>
                    <a:pt x="83387" y="110834"/>
                    <a:pt x="83964" y="110041"/>
                    <a:pt x="84505" y="108851"/>
                  </a:cubicBezTo>
                  <a:cubicBezTo>
                    <a:pt x="85046" y="107660"/>
                    <a:pt x="85587" y="106037"/>
                    <a:pt x="85732" y="103909"/>
                  </a:cubicBezTo>
                  <a:lnTo>
                    <a:pt x="86045" y="99238"/>
                  </a:lnTo>
                  <a:lnTo>
                    <a:pt x="86045" y="99238"/>
                  </a:lnTo>
                  <a:lnTo>
                    <a:pt x="97667" y="88792"/>
                  </a:lnTo>
                  <a:lnTo>
                    <a:pt x="97670" y="88797"/>
                  </a:lnTo>
                  <a:cubicBezTo>
                    <a:pt x="97670" y="88797"/>
                    <a:pt x="107011" y="85082"/>
                    <a:pt x="114802" y="76498"/>
                  </a:cubicBezTo>
                  <a:cubicBezTo>
                    <a:pt x="118697" y="72206"/>
                    <a:pt x="120969" y="69033"/>
                    <a:pt x="122340" y="65931"/>
                  </a:cubicBezTo>
                  <a:cubicBezTo>
                    <a:pt x="123746" y="62829"/>
                    <a:pt x="124251" y="59835"/>
                    <a:pt x="124648" y="56012"/>
                  </a:cubicBezTo>
                  <a:cubicBezTo>
                    <a:pt x="125045" y="52225"/>
                    <a:pt x="126019" y="42776"/>
                    <a:pt x="126920" y="34228"/>
                  </a:cubicBezTo>
                  <a:cubicBezTo>
                    <a:pt x="127353" y="29936"/>
                    <a:pt x="127786" y="25896"/>
                    <a:pt x="128110" y="22867"/>
                  </a:cubicBezTo>
                  <a:cubicBezTo>
                    <a:pt x="128255" y="21388"/>
                    <a:pt x="128399" y="20126"/>
                    <a:pt x="128507" y="19260"/>
                  </a:cubicBezTo>
                  <a:cubicBezTo>
                    <a:pt x="128543" y="18827"/>
                    <a:pt x="128579" y="18466"/>
                    <a:pt x="128615" y="18214"/>
                  </a:cubicBezTo>
                  <a:cubicBezTo>
                    <a:pt x="128652" y="18106"/>
                    <a:pt x="128652" y="17998"/>
                    <a:pt x="128652" y="17925"/>
                  </a:cubicBezTo>
                  <a:lnTo>
                    <a:pt x="128652" y="17853"/>
                  </a:lnTo>
                  <a:lnTo>
                    <a:pt x="128688" y="17817"/>
                  </a:lnTo>
                  <a:cubicBezTo>
                    <a:pt x="128688" y="17745"/>
                    <a:pt x="128760" y="17529"/>
                    <a:pt x="128904" y="17276"/>
                  </a:cubicBezTo>
                  <a:cubicBezTo>
                    <a:pt x="129084" y="16879"/>
                    <a:pt x="129373" y="16375"/>
                    <a:pt x="129734" y="15942"/>
                  </a:cubicBezTo>
                  <a:cubicBezTo>
                    <a:pt x="130094" y="15509"/>
                    <a:pt x="130491" y="15184"/>
                    <a:pt x="130888" y="15148"/>
                  </a:cubicBezTo>
                  <a:lnTo>
                    <a:pt x="130924" y="15148"/>
                  </a:lnTo>
                  <a:cubicBezTo>
                    <a:pt x="130996" y="15148"/>
                    <a:pt x="131284" y="15220"/>
                    <a:pt x="131609" y="15365"/>
                  </a:cubicBezTo>
                  <a:cubicBezTo>
                    <a:pt x="132763" y="15942"/>
                    <a:pt x="134747" y="17493"/>
                    <a:pt x="136550" y="18935"/>
                  </a:cubicBezTo>
                  <a:cubicBezTo>
                    <a:pt x="137452" y="19657"/>
                    <a:pt x="138317" y="20342"/>
                    <a:pt x="139003" y="20919"/>
                  </a:cubicBezTo>
                  <a:cubicBezTo>
                    <a:pt x="139688" y="21460"/>
                    <a:pt x="140193" y="21893"/>
                    <a:pt x="140445" y="22037"/>
                  </a:cubicBezTo>
                  <a:cubicBezTo>
                    <a:pt x="140914" y="22362"/>
                    <a:pt x="141564" y="22614"/>
                    <a:pt x="142213" y="22614"/>
                  </a:cubicBezTo>
                  <a:cubicBezTo>
                    <a:pt x="142682" y="22614"/>
                    <a:pt x="143114" y="22506"/>
                    <a:pt x="143475" y="22181"/>
                  </a:cubicBezTo>
                  <a:cubicBezTo>
                    <a:pt x="143836" y="21857"/>
                    <a:pt x="144088" y="21352"/>
                    <a:pt x="144160" y="20703"/>
                  </a:cubicBezTo>
                  <a:cubicBezTo>
                    <a:pt x="144160" y="20594"/>
                    <a:pt x="144160" y="20450"/>
                    <a:pt x="144160" y="20306"/>
                  </a:cubicBezTo>
                  <a:cubicBezTo>
                    <a:pt x="144160" y="19044"/>
                    <a:pt x="143691" y="17204"/>
                    <a:pt x="142501" y="14932"/>
                  </a:cubicBezTo>
                  <a:cubicBezTo>
                    <a:pt x="141347" y="12696"/>
                    <a:pt x="139508" y="10063"/>
                    <a:pt x="136767" y="7358"/>
                  </a:cubicBezTo>
                  <a:cubicBezTo>
                    <a:pt x="134675" y="5230"/>
                    <a:pt x="132799" y="3787"/>
                    <a:pt x="131140" y="2849"/>
                  </a:cubicBezTo>
                  <a:cubicBezTo>
                    <a:pt x="129517" y="1912"/>
                    <a:pt x="128147" y="1479"/>
                    <a:pt x="127028" y="1479"/>
                  </a:cubicBezTo>
                  <a:cubicBezTo>
                    <a:pt x="126235" y="1479"/>
                    <a:pt x="125550" y="1731"/>
                    <a:pt x="125117" y="2200"/>
                  </a:cubicBezTo>
                  <a:cubicBezTo>
                    <a:pt x="124756" y="2597"/>
                    <a:pt x="124540" y="3138"/>
                    <a:pt x="124396" y="3751"/>
                  </a:cubicBezTo>
                  <a:cubicBezTo>
                    <a:pt x="124215" y="4653"/>
                    <a:pt x="124215" y="5735"/>
                    <a:pt x="124179" y="7033"/>
                  </a:cubicBezTo>
                  <a:cubicBezTo>
                    <a:pt x="124143" y="8332"/>
                    <a:pt x="124035" y="9846"/>
                    <a:pt x="123710" y="11542"/>
                  </a:cubicBezTo>
                  <a:cubicBezTo>
                    <a:pt x="123278" y="13778"/>
                    <a:pt x="121654" y="19116"/>
                    <a:pt x="119779" y="24814"/>
                  </a:cubicBezTo>
                  <a:cubicBezTo>
                    <a:pt x="117904" y="30513"/>
                    <a:pt x="115812" y="36608"/>
                    <a:pt x="114405" y="40540"/>
                  </a:cubicBezTo>
                  <a:cubicBezTo>
                    <a:pt x="112674" y="45373"/>
                    <a:pt x="112349" y="51215"/>
                    <a:pt x="112349" y="55075"/>
                  </a:cubicBezTo>
                  <a:cubicBezTo>
                    <a:pt x="112349" y="57010"/>
                    <a:pt x="112439" y="58429"/>
                    <a:pt x="112477" y="58941"/>
                  </a:cubicBezTo>
                  <a:lnTo>
                    <a:pt x="112477" y="58941"/>
                  </a:lnTo>
                  <a:cubicBezTo>
                    <a:pt x="111604" y="59257"/>
                    <a:pt x="108459" y="60490"/>
                    <a:pt x="106110" y="62252"/>
                  </a:cubicBezTo>
                  <a:cubicBezTo>
                    <a:pt x="104775" y="63262"/>
                    <a:pt x="103044" y="64452"/>
                    <a:pt x="101673" y="65426"/>
                  </a:cubicBezTo>
                  <a:cubicBezTo>
                    <a:pt x="100988" y="65895"/>
                    <a:pt x="100411" y="66291"/>
                    <a:pt x="99978" y="66616"/>
                  </a:cubicBezTo>
                  <a:cubicBezTo>
                    <a:pt x="99741" y="66774"/>
                    <a:pt x="99558" y="66900"/>
                    <a:pt x="99441" y="66981"/>
                  </a:cubicBezTo>
                  <a:lnTo>
                    <a:pt x="99441" y="66981"/>
                  </a:lnTo>
                  <a:lnTo>
                    <a:pt x="98825" y="66683"/>
                  </a:lnTo>
                  <a:lnTo>
                    <a:pt x="98825" y="66683"/>
                  </a:lnTo>
                  <a:cubicBezTo>
                    <a:pt x="99364" y="66134"/>
                    <a:pt x="100585" y="64872"/>
                    <a:pt x="101926" y="63370"/>
                  </a:cubicBezTo>
                  <a:cubicBezTo>
                    <a:pt x="103729" y="61350"/>
                    <a:pt x="105785" y="58862"/>
                    <a:pt x="106795" y="57022"/>
                  </a:cubicBezTo>
                  <a:cubicBezTo>
                    <a:pt x="107408" y="55832"/>
                    <a:pt x="107913" y="55002"/>
                    <a:pt x="108238" y="54353"/>
                  </a:cubicBezTo>
                  <a:cubicBezTo>
                    <a:pt x="108562" y="53704"/>
                    <a:pt x="108779" y="53199"/>
                    <a:pt x="108779" y="52622"/>
                  </a:cubicBezTo>
                  <a:cubicBezTo>
                    <a:pt x="108779" y="52081"/>
                    <a:pt x="108562" y="51540"/>
                    <a:pt x="108238" y="50819"/>
                  </a:cubicBezTo>
                  <a:cubicBezTo>
                    <a:pt x="107949" y="50242"/>
                    <a:pt x="107264" y="49196"/>
                    <a:pt x="106290" y="47861"/>
                  </a:cubicBezTo>
                  <a:cubicBezTo>
                    <a:pt x="103405" y="43822"/>
                    <a:pt x="98103" y="37185"/>
                    <a:pt x="95434" y="33723"/>
                  </a:cubicBezTo>
                  <a:cubicBezTo>
                    <a:pt x="93630" y="31451"/>
                    <a:pt x="91647" y="28349"/>
                    <a:pt x="90024" y="25572"/>
                  </a:cubicBezTo>
                  <a:cubicBezTo>
                    <a:pt x="88365" y="22794"/>
                    <a:pt x="87030" y="20306"/>
                    <a:pt x="86597" y="19224"/>
                  </a:cubicBezTo>
                  <a:cubicBezTo>
                    <a:pt x="86164" y="18142"/>
                    <a:pt x="85984" y="17060"/>
                    <a:pt x="85984" y="16050"/>
                  </a:cubicBezTo>
                  <a:cubicBezTo>
                    <a:pt x="85984" y="15040"/>
                    <a:pt x="86164" y="14138"/>
                    <a:pt x="86489" y="13381"/>
                  </a:cubicBezTo>
                  <a:cubicBezTo>
                    <a:pt x="86561" y="13273"/>
                    <a:pt x="86705" y="13056"/>
                    <a:pt x="86922" y="12804"/>
                  </a:cubicBezTo>
                  <a:cubicBezTo>
                    <a:pt x="87715" y="12010"/>
                    <a:pt x="89338" y="10820"/>
                    <a:pt x="90781" y="9305"/>
                  </a:cubicBezTo>
                  <a:cubicBezTo>
                    <a:pt x="92224" y="7827"/>
                    <a:pt x="93522" y="5987"/>
                    <a:pt x="93594" y="3751"/>
                  </a:cubicBezTo>
                  <a:cubicBezTo>
                    <a:pt x="93594" y="3679"/>
                    <a:pt x="93594" y="3571"/>
                    <a:pt x="93594" y="3499"/>
                  </a:cubicBezTo>
                  <a:cubicBezTo>
                    <a:pt x="93594" y="2236"/>
                    <a:pt x="93342" y="1371"/>
                    <a:pt x="92909" y="794"/>
                  </a:cubicBezTo>
                  <a:cubicBezTo>
                    <a:pt x="92693" y="505"/>
                    <a:pt x="92404" y="289"/>
                    <a:pt x="92079" y="180"/>
                  </a:cubicBezTo>
                  <a:cubicBezTo>
                    <a:pt x="91791" y="36"/>
                    <a:pt x="91430" y="0"/>
                    <a:pt x="91070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3" name="Google Shape;2083;p50"/>
            <p:cNvSpPr/>
            <p:nvPr/>
          </p:nvSpPr>
          <p:spPr>
            <a:xfrm>
              <a:off x="2728875" y="2701500"/>
              <a:ext cx="2002650" cy="1227200"/>
            </a:xfrm>
            <a:custGeom>
              <a:rect b="b" l="l" r="r" t="t"/>
              <a:pathLst>
                <a:path extrusionOk="0" h="49088" w="80106">
                  <a:moveTo>
                    <a:pt x="57852" y="0"/>
                  </a:moveTo>
                  <a:cubicBezTo>
                    <a:pt x="56446" y="0"/>
                    <a:pt x="54714" y="109"/>
                    <a:pt x="53055" y="289"/>
                  </a:cubicBezTo>
                  <a:cubicBezTo>
                    <a:pt x="51468" y="2525"/>
                    <a:pt x="50783" y="3896"/>
                    <a:pt x="50783" y="3896"/>
                  </a:cubicBezTo>
                  <a:cubicBezTo>
                    <a:pt x="50783" y="3896"/>
                    <a:pt x="30513" y="7394"/>
                    <a:pt x="24238" y="12768"/>
                  </a:cubicBezTo>
                  <a:cubicBezTo>
                    <a:pt x="24238" y="12768"/>
                    <a:pt x="14932" y="15221"/>
                    <a:pt x="11001" y="18936"/>
                  </a:cubicBezTo>
                  <a:cubicBezTo>
                    <a:pt x="7070" y="22651"/>
                    <a:pt x="5266" y="29467"/>
                    <a:pt x="5266" y="29467"/>
                  </a:cubicBezTo>
                  <a:cubicBezTo>
                    <a:pt x="5266" y="29467"/>
                    <a:pt x="2489" y="31848"/>
                    <a:pt x="1" y="33651"/>
                  </a:cubicBezTo>
                  <a:cubicBezTo>
                    <a:pt x="364" y="33624"/>
                    <a:pt x="773" y="33606"/>
                    <a:pt x="1210" y="33606"/>
                  </a:cubicBezTo>
                  <a:cubicBezTo>
                    <a:pt x="3118" y="33606"/>
                    <a:pt x="5553" y="33951"/>
                    <a:pt x="6962" y="35418"/>
                  </a:cubicBezTo>
                  <a:cubicBezTo>
                    <a:pt x="8729" y="37258"/>
                    <a:pt x="8585" y="40504"/>
                    <a:pt x="8332" y="42379"/>
                  </a:cubicBezTo>
                  <a:cubicBezTo>
                    <a:pt x="11398" y="40396"/>
                    <a:pt x="16375" y="37113"/>
                    <a:pt x="16375" y="37113"/>
                  </a:cubicBezTo>
                  <a:cubicBezTo>
                    <a:pt x="16375" y="37113"/>
                    <a:pt x="23985" y="42379"/>
                    <a:pt x="32641" y="43822"/>
                  </a:cubicBezTo>
                  <a:cubicBezTo>
                    <a:pt x="35381" y="44292"/>
                    <a:pt x="38212" y="44452"/>
                    <a:pt x="40799" y="44452"/>
                  </a:cubicBezTo>
                  <a:cubicBezTo>
                    <a:pt x="46352" y="44452"/>
                    <a:pt x="50783" y="43714"/>
                    <a:pt x="50783" y="43714"/>
                  </a:cubicBezTo>
                  <a:lnTo>
                    <a:pt x="50783" y="43714"/>
                  </a:lnTo>
                  <a:lnTo>
                    <a:pt x="50350" y="45048"/>
                  </a:lnTo>
                  <a:cubicBezTo>
                    <a:pt x="51450" y="44242"/>
                    <a:pt x="53412" y="43153"/>
                    <a:pt x="56145" y="43153"/>
                  </a:cubicBezTo>
                  <a:cubicBezTo>
                    <a:pt x="57445" y="43153"/>
                    <a:pt x="58919" y="43399"/>
                    <a:pt x="60557" y="44038"/>
                  </a:cubicBezTo>
                  <a:cubicBezTo>
                    <a:pt x="63334" y="45156"/>
                    <a:pt x="64741" y="47068"/>
                    <a:pt x="65390" y="49088"/>
                  </a:cubicBezTo>
                  <a:cubicBezTo>
                    <a:pt x="66256" y="46563"/>
                    <a:pt x="66905" y="44507"/>
                    <a:pt x="66941" y="44147"/>
                  </a:cubicBezTo>
                  <a:cubicBezTo>
                    <a:pt x="67049" y="43389"/>
                    <a:pt x="69285" y="41369"/>
                    <a:pt x="69646" y="36536"/>
                  </a:cubicBezTo>
                  <a:lnTo>
                    <a:pt x="69971" y="31703"/>
                  </a:lnTo>
                  <a:lnTo>
                    <a:pt x="79889" y="22831"/>
                  </a:lnTo>
                  <a:cubicBezTo>
                    <a:pt x="80106" y="20667"/>
                    <a:pt x="79817" y="17349"/>
                    <a:pt x="77833" y="12768"/>
                  </a:cubicBezTo>
                  <a:cubicBezTo>
                    <a:pt x="73902" y="3787"/>
                    <a:pt x="61351" y="0"/>
                    <a:pt x="57852" y="0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4" name="Google Shape;2084;p50"/>
            <p:cNvSpPr/>
            <p:nvPr/>
          </p:nvSpPr>
          <p:spPr>
            <a:xfrm>
              <a:off x="2941675" y="3491375"/>
              <a:ext cx="1069400" cy="313800"/>
            </a:xfrm>
            <a:custGeom>
              <a:rect b="b" l="l" r="r" t="t"/>
              <a:pathLst>
                <a:path extrusionOk="0" h="12552" w="42776">
                  <a:moveTo>
                    <a:pt x="8620" y="0"/>
                  </a:moveTo>
                  <a:cubicBezTo>
                    <a:pt x="8620" y="0"/>
                    <a:pt x="7683" y="2777"/>
                    <a:pt x="5122" y="3715"/>
                  </a:cubicBezTo>
                  <a:cubicBezTo>
                    <a:pt x="3968" y="4148"/>
                    <a:pt x="1912" y="5194"/>
                    <a:pt x="0" y="6204"/>
                  </a:cubicBezTo>
                  <a:cubicBezTo>
                    <a:pt x="217" y="7033"/>
                    <a:pt x="289" y="7899"/>
                    <a:pt x="289" y="8692"/>
                  </a:cubicBezTo>
                  <a:cubicBezTo>
                    <a:pt x="289" y="9233"/>
                    <a:pt x="253" y="9738"/>
                    <a:pt x="217" y="10171"/>
                  </a:cubicBezTo>
                  <a:cubicBezTo>
                    <a:pt x="2453" y="8692"/>
                    <a:pt x="5447" y="6745"/>
                    <a:pt x="6853" y="5807"/>
                  </a:cubicBezTo>
                  <a:cubicBezTo>
                    <a:pt x="7394" y="5446"/>
                    <a:pt x="7683" y="5266"/>
                    <a:pt x="7683" y="5266"/>
                  </a:cubicBezTo>
                  <a:cubicBezTo>
                    <a:pt x="7755" y="5230"/>
                    <a:pt x="7791" y="5194"/>
                    <a:pt x="7863" y="5194"/>
                  </a:cubicBezTo>
                  <a:cubicBezTo>
                    <a:pt x="7935" y="5194"/>
                    <a:pt x="7971" y="5230"/>
                    <a:pt x="8043" y="5266"/>
                  </a:cubicBezTo>
                  <a:cubicBezTo>
                    <a:pt x="8043" y="5266"/>
                    <a:pt x="8043" y="5266"/>
                    <a:pt x="8115" y="5302"/>
                  </a:cubicBezTo>
                  <a:cubicBezTo>
                    <a:pt x="8188" y="5338"/>
                    <a:pt x="8260" y="5410"/>
                    <a:pt x="8368" y="5482"/>
                  </a:cubicBezTo>
                  <a:cubicBezTo>
                    <a:pt x="8584" y="5627"/>
                    <a:pt x="8909" y="5843"/>
                    <a:pt x="9342" y="6096"/>
                  </a:cubicBezTo>
                  <a:cubicBezTo>
                    <a:pt x="10171" y="6600"/>
                    <a:pt x="11398" y="7322"/>
                    <a:pt x="12876" y="8043"/>
                  </a:cubicBezTo>
                  <a:cubicBezTo>
                    <a:pt x="15870" y="9558"/>
                    <a:pt x="19909" y="11217"/>
                    <a:pt x="24165" y="11938"/>
                  </a:cubicBezTo>
                  <a:cubicBezTo>
                    <a:pt x="26870" y="12407"/>
                    <a:pt x="29684" y="12552"/>
                    <a:pt x="32280" y="12552"/>
                  </a:cubicBezTo>
                  <a:cubicBezTo>
                    <a:pt x="36428" y="12552"/>
                    <a:pt x="39963" y="12155"/>
                    <a:pt x="41478" y="11938"/>
                  </a:cubicBezTo>
                  <a:cubicBezTo>
                    <a:pt x="41802" y="11902"/>
                    <a:pt x="42055" y="11866"/>
                    <a:pt x="42163" y="11830"/>
                  </a:cubicBezTo>
                  <a:cubicBezTo>
                    <a:pt x="42596" y="10640"/>
                    <a:pt x="42776" y="9378"/>
                    <a:pt x="42019" y="8873"/>
                  </a:cubicBezTo>
                  <a:cubicBezTo>
                    <a:pt x="40612" y="7935"/>
                    <a:pt x="41081" y="5375"/>
                    <a:pt x="41081" y="5374"/>
                  </a:cubicBezTo>
                  <a:lnTo>
                    <a:pt x="41081" y="5374"/>
                  </a:lnTo>
                  <a:cubicBezTo>
                    <a:pt x="41081" y="5375"/>
                    <a:pt x="40287" y="7142"/>
                    <a:pt x="34697" y="7719"/>
                  </a:cubicBezTo>
                  <a:cubicBezTo>
                    <a:pt x="33651" y="8981"/>
                    <a:pt x="32389" y="9414"/>
                    <a:pt x="31162" y="9414"/>
                  </a:cubicBezTo>
                  <a:cubicBezTo>
                    <a:pt x="29215" y="9414"/>
                    <a:pt x="27303" y="8296"/>
                    <a:pt x="26257" y="7466"/>
                  </a:cubicBezTo>
                  <a:cubicBezTo>
                    <a:pt x="17781" y="5735"/>
                    <a:pt x="8620" y="0"/>
                    <a:pt x="8620" y="0"/>
                  </a:cubicBezTo>
                  <a:close/>
                </a:path>
              </a:pathLst>
            </a:custGeom>
            <a:solidFill>
              <a:srgbClr val="4777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5" name="Google Shape;2085;p50"/>
            <p:cNvSpPr/>
            <p:nvPr/>
          </p:nvSpPr>
          <p:spPr>
            <a:xfrm>
              <a:off x="4294200" y="3286675"/>
              <a:ext cx="393150" cy="620400"/>
            </a:xfrm>
            <a:custGeom>
              <a:rect b="b" l="l" r="r" t="t"/>
              <a:pathLst>
                <a:path extrusionOk="0" h="24816" w="15726">
                  <a:moveTo>
                    <a:pt x="15256" y="1"/>
                  </a:moveTo>
                  <a:lnTo>
                    <a:pt x="5663" y="4437"/>
                  </a:lnTo>
                  <a:cubicBezTo>
                    <a:pt x="5663" y="4437"/>
                    <a:pt x="6131" y="11687"/>
                    <a:pt x="3571" y="15402"/>
                  </a:cubicBezTo>
                  <a:cubicBezTo>
                    <a:pt x="1010" y="19153"/>
                    <a:pt x="72" y="20307"/>
                    <a:pt x="72" y="20307"/>
                  </a:cubicBezTo>
                  <a:cubicBezTo>
                    <a:pt x="72" y="20307"/>
                    <a:pt x="72" y="20740"/>
                    <a:pt x="0" y="21389"/>
                  </a:cubicBezTo>
                  <a:cubicBezTo>
                    <a:pt x="1335" y="22327"/>
                    <a:pt x="2236" y="23517"/>
                    <a:pt x="2777" y="24815"/>
                  </a:cubicBezTo>
                  <a:cubicBezTo>
                    <a:pt x="3282" y="23264"/>
                    <a:pt x="3715" y="21966"/>
                    <a:pt x="3895" y="21244"/>
                  </a:cubicBezTo>
                  <a:cubicBezTo>
                    <a:pt x="3967" y="20956"/>
                    <a:pt x="4040" y="20776"/>
                    <a:pt x="4040" y="20703"/>
                  </a:cubicBezTo>
                  <a:cubicBezTo>
                    <a:pt x="4040" y="20559"/>
                    <a:pt x="4112" y="20415"/>
                    <a:pt x="4184" y="20271"/>
                  </a:cubicBezTo>
                  <a:cubicBezTo>
                    <a:pt x="4292" y="20126"/>
                    <a:pt x="4364" y="19946"/>
                    <a:pt x="4508" y="19766"/>
                  </a:cubicBezTo>
                  <a:cubicBezTo>
                    <a:pt x="4725" y="19369"/>
                    <a:pt x="5013" y="18900"/>
                    <a:pt x="5338" y="18323"/>
                  </a:cubicBezTo>
                  <a:cubicBezTo>
                    <a:pt x="5915" y="17133"/>
                    <a:pt x="6564" y="15474"/>
                    <a:pt x="6709" y="13093"/>
                  </a:cubicBezTo>
                  <a:cubicBezTo>
                    <a:pt x="6889" y="10713"/>
                    <a:pt x="6961" y="9487"/>
                    <a:pt x="7033" y="8910"/>
                  </a:cubicBezTo>
                  <a:cubicBezTo>
                    <a:pt x="7069" y="8296"/>
                    <a:pt x="7069" y="8296"/>
                    <a:pt x="7069" y="8296"/>
                  </a:cubicBezTo>
                  <a:cubicBezTo>
                    <a:pt x="7069" y="8224"/>
                    <a:pt x="7105" y="8152"/>
                    <a:pt x="7141" y="8080"/>
                  </a:cubicBezTo>
                  <a:lnTo>
                    <a:pt x="15725" y="398"/>
                  </a:lnTo>
                  <a:lnTo>
                    <a:pt x="15256" y="1"/>
                  </a:lnTo>
                  <a:close/>
                </a:path>
              </a:pathLst>
            </a:custGeom>
            <a:solidFill>
              <a:srgbClr val="4777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6" name="Google Shape;2086;p50"/>
            <p:cNvSpPr/>
            <p:nvPr/>
          </p:nvSpPr>
          <p:spPr>
            <a:xfrm>
              <a:off x="2720750" y="2693375"/>
              <a:ext cx="2014375" cy="1243450"/>
            </a:xfrm>
            <a:custGeom>
              <a:rect b="b" l="l" r="r" t="t"/>
              <a:pathLst>
                <a:path extrusionOk="0" h="49738" w="80575">
                  <a:moveTo>
                    <a:pt x="58177" y="614"/>
                  </a:moveTo>
                  <a:cubicBezTo>
                    <a:pt x="59007" y="614"/>
                    <a:pt x="60413" y="830"/>
                    <a:pt x="62145" y="1335"/>
                  </a:cubicBezTo>
                  <a:cubicBezTo>
                    <a:pt x="64705" y="2057"/>
                    <a:pt x="67915" y="3391"/>
                    <a:pt x="70873" y="5339"/>
                  </a:cubicBezTo>
                  <a:cubicBezTo>
                    <a:pt x="73794" y="7322"/>
                    <a:pt x="76427" y="9919"/>
                    <a:pt x="77870" y="13201"/>
                  </a:cubicBezTo>
                  <a:cubicBezTo>
                    <a:pt x="79493" y="16952"/>
                    <a:pt x="79962" y="19838"/>
                    <a:pt x="79962" y="21894"/>
                  </a:cubicBezTo>
                  <a:cubicBezTo>
                    <a:pt x="79962" y="22323"/>
                    <a:pt x="79962" y="22692"/>
                    <a:pt x="79934" y="23029"/>
                  </a:cubicBezTo>
                  <a:lnTo>
                    <a:pt x="79934" y="23029"/>
                  </a:lnTo>
                  <a:lnTo>
                    <a:pt x="70079" y="31812"/>
                  </a:lnTo>
                  <a:cubicBezTo>
                    <a:pt x="70043" y="31884"/>
                    <a:pt x="70007" y="31956"/>
                    <a:pt x="70007" y="32028"/>
                  </a:cubicBezTo>
                  <a:cubicBezTo>
                    <a:pt x="70007" y="32028"/>
                    <a:pt x="70007" y="32028"/>
                    <a:pt x="69971" y="32642"/>
                  </a:cubicBezTo>
                  <a:cubicBezTo>
                    <a:pt x="69899" y="33219"/>
                    <a:pt x="69827" y="34445"/>
                    <a:pt x="69647" y="36825"/>
                  </a:cubicBezTo>
                  <a:cubicBezTo>
                    <a:pt x="69502" y="39206"/>
                    <a:pt x="68853" y="40865"/>
                    <a:pt x="68276" y="42055"/>
                  </a:cubicBezTo>
                  <a:cubicBezTo>
                    <a:pt x="67951" y="42632"/>
                    <a:pt x="67663" y="43101"/>
                    <a:pt x="67446" y="43498"/>
                  </a:cubicBezTo>
                  <a:cubicBezTo>
                    <a:pt x="67302" y="43678"/>
                    <a:pt x="67230" y="43858"/>
                    <a:pt x="67122" y="44003"/>
                  </a:cubicBezTo>
                  <a:cubicBezTo>
                    <a:pt x="67050" y="44147"/>
                    <a:pt x="66978" y="44291"/>
                    <a:pt x="66978" y="44435"/>
                  </a:cubicBezTo>
                  <a:cubicBezTo>
                    <a:pt x="66978" y="44508"/>
                    <a:pt x="66905" y="44688"/>
                    <a:pt x="66833" y="44976"/>
                  </a:cubicBezTo>
                  <a:cubicBezTo>
                    <a:pt x="66648" y="45688"/>
                    <a:pt x="66250" y="46984"/>
                    <a:pt x="65707" y="48545"/>
                  </a:cubicBezTo>
                  <a:lnTo>
                    <a:pt x="65707" y="48545"/>
                  </a:lnTo>
                  <a:cubicBezTo>
                    <a:pt x="64932" y="46727"/>
                    <a:pt x="63512" y="45088"/>
                    <a:pt x="60990" y="44111"/>
                  </a:cubicBezTo>
                  <a:cubicBezTo>
                    <a:pt x="59295" y="43426"/>
                    <a:pt x="57780" y="43173"/>
                    <a:pt x="56446" y="43173"/>
                  </a:cubicBezTo>
                  <a:cubicBezTo>
                    <a:pt x="54166" y="43173"/>
                    <a:pt x="52431" y="43907"/>
                    <a:pt x="51241" y="44627"/>
                  </a:cubicBezTo>
                  <a:lnTo>
                    <a:pt x="51241" y="44627"/>
                  </a:lnTo>
                  <a:lnTo>
                    <a:pt x="51397" y="44147"/>
                  </a:lnTo>
                  <a:cubicBezTo>
                    <a:pt x="51433" y="44039"/>
                    <a:pt x="51433" y="43931"/>
                    <a:pt x="51361" y="43858"/>
                  </a:cubicBezTo>
                  <a:cubicBezTo>
                    <a:pt x="51306" y="43777"/>
                    <a:pt x="51232" y="43737"/>
                    <a:pt x="51153" y="43737"/>
                  </a:cubicBezTo>
                  <a:cubicBezTo>
                    <a:pt x="51126" y="43737"/>
                    <a:pt x="51099" y="43741"/>
                    <a:pt x="51072" y="43750"/>
                  </a:cubicBezTo>
                  <a:cubicBezTo>
                    <a:pt x="51072" y="43750"/>
                    <a:pt x="50783" y="43786"/>
                    <a:pt x="50315" y="43858"/>
                  </a:cubicBezTo>
                  <a:cubicBezTo>
                    <a:pt x="48800" y="44075"/>
                    <a:pt x="45265" y="44472"/>
                    <a:pt x="41117" y="44472"/>
                  </a:cubicBezTo>
                  <a:cubicBezTo>
                    <a:pt x="38521" y="44472"/>
                    <a:pt x="35707" y="44327"/>
                    <a:pt x="33002" y="43858"/>
                  </a:cubicBezTo>
                  <a:cubicBezTo>
                    <a:pt x="28746" y="43137"/>
                    <a:pt x="24707" y="41478"/>
                    <a:pt x="21713" y="39963"/>
                  </a:cubicBezTo>
                  <a:cubicBezTo>
                    <a:pt x="20235" y="39242"/>
                    <a:pt x="19008" y="38520"/>
                    <a:pt x="18179" y="38016"/>
                  </a:cubicBezTo>
                  <a:cubicBezTo>
                    <a:pt x="17746" y="37763"/>
                    <a:pt x="17421" y="37547"/>
                    <a:pt x="17205" y="37402"/>
                  </a:cubicBezTo>
                  <a:cubicBezTo>
                    <a:pt x="17097" y="37330"/>
                    <a:pt x="17025" y="37258"/>
                    <a:pt x="16952" y="37222"/>
                  </a:cubicBezTo>
                  <a:cubicBezTo>
                    <a:pt x="16880" y="37186"/>
                    <a:pt x="16880" y="37186"/>
                    <a:pt x="16880" y="37186"/>
                  </a:cubicBezTo>
                  <a:cubicBezTo>
                    <a:pt x="16826" y="37150"/>
                    <a:pt x="16763" y="37132"/>
                    <a:pt x="16700" y="37132"/>
                  </a:cubicBezTo>
                  <a:cubicBezTo>
                    <a:pt x="16637" y="37132"/>
                    <a:pt x="16574" y="37150"/>
                    <a:pt x="16520" y="37186"/>
                  </a:cubicBezTo>
                  <a:cubicBezTo>
                    <a:pt x="16520" y="37186"/>
                    <a:pt x="16231" y="37366"/>
                    <a:pt x="15690" y="37727"/>
                  </a:cubicBezTo>
                  <a:cubicBezTo>
                    <a:pt x="14291" y="38660"/>
                    <a:pt x="11291" y="40639"/>
                    <a:pt x="9050" y="42102"/>
                  </a:cubicBezTo>
                  <a:lnTo>
                    <a:pt x="9050" y="42102"/>
                  </a:lnTo>
                  <a:cubicBezTo>
                    <a:pt x="9093" y="41645"/>
                    <a:pt x="9126" y="41145"/>
                    <a:pt x="9126" y="40612"/>
                  </a:cubicBezTo>
                  <a:cubicBezTo>
                    <a:pt x="9126" y="38917"/>
                    <a:pt x="8801" y="36897"/>
                    <a:pt x="7503" y="35527"/>
                  </a:cubicBezTo>
                  <a:cubicBezTo>
                    <a:pt x="6745" y="34733"/>
                    <a:pt x="5736" y="34265"/>
                    <a:pt x="4690" y="34012"/>
                  </a:cubicBezTo>
                  <a:cubicBezTo>
                    <a:pt x="3644" y="33724"/>
                    <a:pt x="2526" y="33651"/>
                    <a:pt x="1588" y="33651"/>
                  </a:cubicBezTo>
                  <a:cubicBezTo>
                    <a:pt x="1486" y="33651"/>
                    <a:pt x="1385" y="33651"/>
                    <a:pt x="1287" y="33652"/>
                  </a:cubicBezTo>
                  <a:lnTo>
                    <a:pt x="1287" y="33652"/>
                  </a:lnTo>
                  <a:cubicBezTo>
                    <a:pt x="3541" y="31957"/>
                    <a:pt x="5775" y="30045"/>
                    <a:pt x="5808" y="30045"/>
                  </a:cubicBezTo>
                  <a:cubicBezTo>
                    <a:pt x="5844" y="29973"/>
                    <a:pt x="5880" y="29937"/>
                    <a:pt x="5880" y="29864"/>
                  </a:cubicBezTo>
                  <a:cubicBezTo>
                    <a:pt x="5880" y="29864"/>
                    <a:pt x="5916" y="29756"/>
                    <a:pt x="5988" y="29576"/>
                  </a:cubicBezTo>
                  <a:cubicBezTo>
                    <a:pt x="6349" y="28241"/>
                    <a:pt x="8152" y="22615"/>
                    <a:pt x="11506" y="19477"/>
                  </a:cubicBezTo>
                  <a:cubicBezTo>
                    <a:pt x="13418" y="17674"/>
                    <a:pt x="16700" y="16123"/>
                    <a:pt x="19513" y="15077"/>
                  </a:cubicBezTo>
                  <a:cubicBezTo>
                    <a:pt x="20920" y="14536"/>
                    <a:pt x="22182" y="14103"/>
                    <a:pt x="23120" y="13814"/>
                  </a:cubicBezTo>
                  <a:cubicBezTo>
                    <a:pt x="23589" y="13670"/>
                    <a:pt x="23950" y="13562"/>
                    <a:pt x="24238" y="13490"/>
                  </a:cubicBezTo>
                  <a:cubicBezTo>
                    <a:pt x="24491" y="13418"/>
                    <a:pt x="24635" y="13382"/>
                    <a:pt x="24635" y="13382"/>
                  </a:cubicBezTo>
                  <a:lnTo>
                    <a:pt x="24743" y="13310"/>
                  </a:lnTo>
                  <a:cubicBezTo>
                    <a:pt x="26258" y="12011"/>
                    <a:pt x="28674" y="10785"/>
                    <a:pt x="31451" y="9703"/>
                  </a:cubicBezTo>
                  <a:cubicBezTo>
                    <a:pt x="35599" y="8116"/>
                    <a:pt x="40540" y="6817"/>
                    <a:pt x="44436" y="5916"/>
                  </a:cubicBezTo>
                  <a:cubicBezTo>
                    <a:pt x="46383" y="5447"/>
                    <a:pt x="48078" y="5122"/>
                    <a:pt x="49269" y="4870"/>
                  </a:cubicBezTo>
                  <a:cubicBezTo>
                    <a:pt x="49882" y="4762"/>
                    <a:pt x="50351" y="4690"/>
                    <a:pt x="50675" y="4617"/>
                  </a:cubicBezTo>
                  <a:cubicBezTo>
                    <a:pt x="51000" y="4545"/>
                    <a:pt x="51180" y="4545"/>
                    <a:pt x="51180" y="4545"/>
                  </a:cubicBezTo>
                  <a:cubicBezTo>
                    <a:pt x="51252" y="4509"/>
                    <a:pt x="51361" y="4437"/>
                    <a:pt x="51397" y="4365"/>
                  </a:cubicBezTo>
                  <a:lnTo>
                    <a:pt x="51433" y="4293"/>
                  </a:lnTo>
                  <a:cubicBezTo>
                    <a:pt x="51575" y="4009"/>
                    <a:pt x="52205" y="2747"/>
                    <a:pt x="53565" y="886"/>
                  </a:cubicBezTo>
                  <a:lnTo>
                    <a:pt x="53565" y="886"/>
                  </a:lnTo>
                  <a:cubicBezTo>
                    <a:pt x="55147" y="716"/>
                    <a:pt x="56848" y="614"/>
                    <a:pt x="58177" y="614"/>
                  </a:cubicBezTo>
                  <a:close/>
                  <a:moveTo>
                    <a:pt x="58177" y="1"/>
                  </a:moveTo>
                  <a:cubicBezTo>
                    <a:pt x="56771" y="1"/>
                    <a:pt x="55003" y="145"/>
                    <a:pt x="53344" y="325"/>
                  </a:cubicBezTo>
                  <a:cubicBezTo>
                    <a:pt x="53272" y="325"/>
                    <a:pt x="53164" y="361"/>
                    <a:pt x="53128" y="434"/>
                  </a:cubicBezTo>
                  <a:cubicBezTo>
                    <a:pt x="51832" y="2259"/>
                    <a:pt x="51137" y="3532"/>
                    <a:pt x="50926" y="3957"/>
                  </a:cubicBezTo>
                  <a:lnTo>
                    <a:pt x="50926" y="3957"/>
                  </a:lnTo>
                  <a:cubicBezTo>
                    <a:pt x="50056" y="4111"/>
                    <a:pt x="45404" y="4952"/>
                    <a:pt x="40108" y="6349"/>
                  </a:cubicBezTo>
                  <a:cubicBezTo>
                    <a:pt x="37186" y="7142"/>
                    <a:pt x="34048" y="8080"/>
                    <a:pt x="31235" y="9162"/>
                  </a:cubicBezTo>
                  <a:cubicBezTo>
                    <a:pt x="28464" y="10228"/>
                    <a:pt x="26042" y="11434"/>
                    <a:pt x="24419" y="12814"/>
                  </a:cubicBezTo>
                  <a:lnTo>
                    <a:pt x="24419" y="12814"/>
                  </a:lnTo>
                  <a:cubicBezTo>
                    <a:pt x="24119" y="12895"/>
                    <a:pt x="21941" y="13496"/>
                    <a:pt x="19297" y="14500"/>
                  </a:cubicBezTo>
                  <a:cubicBezTo>
                    <a:pt x="16448" y="15582"/>
                    <a:pt x="13129" y="17133"/>
                    <a:pt x="11110" y="19044"/>
                  </a:cubicBezTo>
                  <a:cubicBezTo>
                    <a:pt x="9090" y="20956"/>
                    <a:pt x="7647" y="23589"/>
                    <a:pt x="6709" y="25789"/>
                  </a:cubicBezTo>
                  <a:cubicBezTo>
                    <a:pt x="5884" y="27725"/>
                    <a:pt x="5422" y="29299"/>
                    <a:pt x="5323" y="29648"/>
                  </a:cubicBezTo>
                  <a:lnTo>
                    <a:pt x="5323" y="29648"/>
                  </a:lnTo>
                  <a:cubicBezTo>
                    <a:pt x="5243" y="29714"/>
                    <a:pt x="5111" y="29825"/>
                    <a:pt x="4942" y="29973"/>
                  </a:cubicBezTo>
                  <a:cubicBezTo>
                    <a:pt x="4040" y="30730"/>
                    <a:pt x="1985" y="32389"/>
                    <a:pt x="145" y="33760"/>
                  </a:cubicBezTo>
                  <a:cubicBezTo>
                    <a:pt x="37" y="33832"/>
                    <a:pt x="1" y="33976"/>
                    <a:pt x="37" y="34084"/>
                  </a:cubicBezTo>
                  <a:cubicBezTo>
                    <a:pt x="109" y="34228"/>
                    <a:pt x="217" y="34301"/>
                    <a:pt x="362" y="34301"/>
                  </a:cubicBezTo>
                  <a:cubicBezTo>
                    <a:pt x="722" y="34265"/>
                    <a:pt x="1119" y="34228"/>
                    <a:pt x="1588" y="34228"/>
                  </a:cubicBezTo>
                  <a:cubicBezTo>
                    <a:pt x="2490" y="34228"/>
                    <a:pt x="3572" y="34337"/>
                    <a:pt x="4545" y="34589"/>
                  </a:cubicBezTo>
                  <a:cubicBezTo>
                    <a:pt x="5519" y="34842"/>
                    <a:pt x="6421" y="35274"/>
                    <a:pt x="7070" y="35960"/>
                  </a:cubicBezTo>
                  <a:cubicBezTo>
                    <a:pt x="8188" y="37114"/>
                    <a:pt x="8513" y="38953"/>
                    <a:pt x="8513" y="40612"/>
                  </a:cubicBezTo>
                  <a:cubicBezTo>
                    <a:pt x="8513" y="41370"/>
                    <a:pt x="8441" y="42091"/>
                    <a:pt x="8369" y="42668"/>
                  </a:cubicBezTo>
                  <a:cubicBezTo>
                    <a:pt x="8369" y="42776"/>
                    <a:pt x="8405" y="42885"/>
                    <a:pt x="8513" y="42957"/>
                  </a:cubicBezTo>
                  <a:cubicBezTo>
                    <a:pt x="8567" y="42975"/>
                    <a:pt x="8621" y="42984"/>
                    <a:pt x="8675" y="42984"/>
                  </a:cubicBezTo>
                  <a:cubicBezTo>
                    <a:pt x="8729" y="42984"/>
                    <a:pt x="8783" y="42975"/>
                    <a:pt x="8837" y="42957"/>
                  </a:cubicBezTo>
                  <a:cubicBezTo>
                    <a:pt x="11549" y="41181"/>
                    <a:pt x="15850" y="38365"/>
                    <a:pt x="16723" y="37794"/>
                  </a:cubicBezTo>
                  <a:lnTo>
                    <a:pt x="16723" y="37794"/>
                  </a:lnTo>
                  <a:cubicBezTo>
                    <a:pt x="17991" y="38640"/>
                    <a:pt x="25012" y="43095"/>
                    <a:pt x="32894" y="44435"/>
                  </a:cubicBezTo>
                  <a:cubicBezTo>
                    <a:pt x="35671" y="44904"/>
                    <a:pt x="38521" y="45085"/>
                    <a:pt x="41117" y="45085"/>
                  </a:cubicBezTo>
                  <a:cubicBezTo>
                    <a:pt x="45600" y="45085"/>
                    <a:pt x="49341" y="44598"/>
                    <a:pt x="50666" y="44405"/>
                  </a:cubicBezTo>
                  <a:lnTo>
                    <a:pt x="50666" y="44405"/>
                  </a:lnTo>
                  <a:lnTo>
                    <a:pt x="50387" y="45265"/>
                  </a:lnTo>
                  <a:cubicBezTo>
                    <a:pt x="50351" y="45409"/>
                    <a:pt x="50423" y="45554"/>
                    <a:pt x="50531" y="45626"/>
                  </a:cubicBezTo>
                  <a:cubicBezTo>
                    <a:pt x="50567" y="45662"/>
                    <a:pt x="50621" y="45680"/>
                    <a:pt x="50680" y="45680"/>
                  </a:cubicBezTo>
                  <a:cubicBezTo>
                    <a:pt x="50738" y="45680"/>
                    <a:pt x="50801" y="45662"/>
                    <a:pt x="50856" y="45626"/>
                  </a:cubicBezTo>
                  <a:cubicBezTo>
                    <a:pt x="51938" y="44832"/>
                    <a:pt x="53813" y="43786"/>
                    <a:pt x="56446" y="43786"/>
                  </a:cubicBezTo>
                  <a:cubicBezTo>
                    <a:pt x="57708" y="43786"/>
                    <a:pt x="59151" y="44039"/>
                    <a:pt x="60774" y="44652"/>
                  </a:cubicBezTo>
                  <a:cubicBezTo>
                    <a:pt x="63479" y="45734"/>
                    <a:pt x="64814" y="47537"/>
                    <a:pt x="65427" y="49521"/>
                  </a:cubicBezTo>
                  <a:cubicBezTo>
                    <a:pt x="65499" y="49629"/>
                    <a:pt x="65607" y="49737"/>
                    <a:pt x="65715" y="49737"/>
                  </a:cubicBezTo>
                  <a:cubicBezTo>
                    <a:pt x="65859" y="49737"/>
                    <a:pt x="65968" y="49665"/>
                    <a:pt x="66004" y="49521"/>
                  </a:cubicBezTo>
                  <a:cubicBezTo>
                    <a:pt x="66437" y="48259"/>
                    <a:pt x="66833" y="47104"/>
                    <a:pt x="67086" y="46239"/>
                  </a:cubicBezTo>
                  <a:cubicBezTo>
                    <a:pt x="67230" y="45806"/>
                    <a:pt x="67338" y="45409"/>
                    <a:pt x="67410" y="45121"/>
                  </a:cubicBezTo>
                  <a:cubicBezTo>
                    <a:pt x="67482" y="44832"/>
                    <a:pt x="67555" y="44652"/>
                    <a:pt x="67555" y="44544"/>
                  </a:cubicBezTo>
                  <a:cubicBezTo>
                    <a:pt x="67555" y="44508"/>
                    <a:pt x="67591" y="44399"/>
                    <a:pt x="67663" y="44255"/>
                  </a:cubicBezTo>
                  <a:cubicBezTo>
                    <a:pt x="67915" y="43822"/>
                    <a:pt x="68492" y="43029"/>
                    <a:pt x="69033" y="41839"/>
                  </a:cubicBezTo>
                  <a:cubicBezTo>
                    <a:pt x="69574" y="40648"/>
                    <a:pt x="70115" y="39025"/>
                    <a:pt x="70260" y="36897"/>
                  </a:cubicBezTo>
                  <a:lnTo>
                    <a:pt x="70573" y="32226"/>
                  </a:lnTo>
                  <a:lnTo>
                    <a:pt x="80431" y="23372"/>
                  </a:lnTo>
                  <a:cubicBezTo>
                    <a:pt x="80467" y="23336"/>
                    <a:pt x="80503" y="23264"/>
                    <a:pt x="80503" y="23192"/>
                  </a:cubicBezTo>
                  <a:cubicBezTo>
                    <a:pt x="80539" y="22795"/>
                    <a:pt x="80575" y="22362"/>
                    <a:pt x="80575" y="21894"/>
                  </a:cubicBezTo>
                  <a:cubicBezTo>
                    <a:pt x="80575" y="19730"/>
                    <a:pt x="80106" y="16772"/>
                    <a:pt x="78411" y="12985"/>
                  </a:cubicBezTo>
                  <a:cubicBezTo>
                    <a:pt x="76427" y="8404"/>
                    <a:pt x="72243" y="5158"/>
                    <a:pt x="68132" y="3066"/>
                  </a:cubicBezTo>
                  <a:cubicBezTo>
                    <a:pt x="66076" y="2021"/>
                    <a:pt x="64056" y="1263"/>
                    <a:pt x="62289" y="758"/>
                  </a:cubicBezTo>
                  <a:cubicBezTo>
                    <a:pt x="60558" y="253"/>
                    <a:pt x="59115" y="1"/>
                    <a:pt x="58177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7" name="Google Shape;2087;p50"/>
            <p:cNvSpPr/>
            <p:nvPr/>
          </p:nvSpPr>
          <p:spPr>
            <a:xfrm>
              <a:off x="3962375" y="3422450"/>
              <a:ext cx="140675" cy="348425"/>
            </a:xfrm>
            <a:custGeom>
              <a:rect b="b" l="l" r="r" t="t"/>
              <a:pathLst>
                <a:path extrusionOk="0" h="13937" w="5627">
                  <a:moveTo>
                    <a:pt x="5273" y="0"/>
                  </a:moveTo>
                  <a:cubicBezTo>
                    <a:pt x="5222" y="0"/>
                    <a:pt x="5170" y="16"/>
                    <a:pt x="5122" y="52"/>
                  </a:cubicBezTo>
                  <a:cubicBezTo>
                    <a:pt x="5086" y="52"/>
                    <a:pt x="1659" y="2108"/>
                    <a:pt x="505" y="6616"/>
                  </a:cubicBezTo>
                  <a:cubicBezTo>
                    <a:pt x="145" y="8023"/>
                    <a:pt x="0" y="9213"/>
                    <a:pt x="0" y="10259"/>
                  </a:cubicBezTo>
                  <a:cubicBezTo>
                    <a:pt x="0" y="12495"/>
                    <a:pt x="613" y="13758"/>
                    <a:pt x="613" y="13758"/>
                  </a:cubicBezTo>
                  <a:cubicBezTo>
                    <a:pt x="663" y="13881"/>
                    <a:pt x="763" y="13937"/>
                    <a:pt x="867" y="13937"/>
                  </a:cubicBezTo>
                  <a:cubicBezTo>
                    <a:pt x="915" y="13937"/>
                    <a:pt x="965" y="13925"/>
                    <a:pt x="1010" y="13902"/>
                  </a:cubicBezTo>
                  <a:cubicBezTo>
                    <a:pt x="1191" y="13830"/>
                    <a:pt x="1227" y="13649"/>
                    <a:pt x="1154" y="13505"/>
                  </a:cubicBezTo>
                  <a:cubicBezTo>
                    <a:pt x="1118" y="13397"/>
                    <a:pt x="613" y="12243"/>
                    <a:pt x="613" y="10259"/>
                  </a:cubicBezTo>
                  <a:cubicBezTo>
                    <a:pt x="613" y="9285"/>
                    <a:pt x="722" y="8095"/>
                    <a:pt x="1082" y="6761"/>
                  </a:cubicBezTo>
                  <a:cubicBezTo>
                    <a:pt x="1623" y="4633"/>
                    <a:pt x="2705" y="3082"/>
                    <a:pt x="3679" y="2072"/>
                  </a:cubicBezTo>
                  <a:cubicBezTo>
                    <a:pt x="4148" y="1567"/>
                    <a:pt x="4581" y="1170"/>
                    <a:pt x="4905" y="918"/>
                  </a:cubicBezTo>
                  <a:cubicBezTo>
                    <a:pt x="5086" y="810"/>
                    <a:pt x="5194" y="701"/>
                    <a:pt x="5302" y="629"/>
                  </a:cubicBezTo>
                  <a:lnTo>
                    <a:pt x="5410" y="593"/>
                  </a:lnTo>
                  <a:lnTo>
                    <a:pt x="5410" y="557"/>
                  </a:lnTo>
                  <a:cubicBezTo>
                    <a:pt x="5555" y="485"/>
                    <a:pt x="5627" y="305"/>
                    <a:pt x="5519" y="160"/>
                  </a:cubicBezTo>
                  <a:cubicBezTo>
                    <a:pt x="5471" y="64"/>
                    <a:pt x="5374" y="0"/>
                    <a:pt x="5273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8" name="Google Shape;2088;p50"/>
            <p:cNvSpPr/>
            <p:nvPr/>
          </p:nvSpPr>
          <p:spPr>
            <a:xfrm>
              <a:off x="3011100" y="2579750"/>
              <a:ext cx="993675" cy="569675"/>
            </a:xfrm>
            <a:custGeom>
              <a:rect b="b" l="l" r="r" t="t"/>
              <a:pathLst>
                <a:path extrusionOk="0" h="22787" w="39747">
                  <a:moveTo>
                    <a:pt x="18201" y="0"/>
                  </a:moveTo>
                  <a:cubicBezTo>
                    <a:pt x="13076" y="0"/>
                    <a:pt x="8219" y="1488"/>
                    <a:pt x="6168" y="3103"/>
                  </a:cubicBezTo>
                  <a:cubicBezTo>
                    <a:pt x="3283" y="5375"/>
                    <a:pt x="5916" y="6097"/>
                    <a:pt x="7286" y="6493"/>
                  </a:cubicBezTo>
                  <a:cubicBezTo>
                    <a:pt x="8693" y="6854"/>
                    <a:pt x="4545" y="7107"/>
                    <a:pt x="2381" y="9523"/>
                  </a:cubicBezTo>
                  <a:cubicBezTo>
                    <a:pt x="253" y="11903"/>
                    <a:pt x="1" y="16195"/>
                    <a:pt x="1768" y="17169"/>
                  </a:cubicBezTo>
                  <a:cubicBezTo>
                    <a:pt x="2093" y="17355"/>
                    <a:pt x="2529" y="17431"/>
                    <a:pt x="3023" y="17431"/>
                  </a:cubicBezTo>
                  <a:cubicBezTo>
                    <a:pt x="5212" y="17431"/>
                    <a:pt x="8548" y="15943"/>
                    <a:pt x="8548" y="15943"/>
                  </a:cubicBezTo>
                  <a:lnTo>
                    <a:pt x="9811" y="16809"/>
                  </a:lnTo>
                  <a:lnTo>
                    <a:pt x="22651" y="13527"/>
                  </a:lnTo>
                  <a:lnTo>
                    <a:pt x="22759" y="14428"/>
                  </a:lnTo>
                  <a:cubicBezTo>
                    <a:pt x="22850" y="14975"/>
                    <a:pt x="24797" y="15076"/>
                    <a:pt x="26501" y="15076"/>
                  </a:cubicBezTo>
                  <a:cubicBezTo>
                    <a:pt x="27495" y="15076"/>
                    <a:pt x="28406" y="15041"/>
                    <a:pt x="28818" y="15041"/>
                  </a:cubicBezTo>
                  <a:cubicBezTo>
                    <a:pt x="29936" y="15041"/>
                    <a:pt x="30946" y="20199"/>
                    <a:pt x="32713" y="21714"/>
                  </a:cubicBezTo>
                  <a:cubicBezTo>
                    <a:pt x="33597" y="22471"/>
                    <a:pt x="34418" y="22787"/>
                    <a:pt x="35143" y="22787"/>
                  </a:cubicBezTo>
                  <a:cubicBezTo>
                    <a:pt x="35869" y="22787"/>
                    <a:pt x="36500" y="22471"/>
                    <a:pt x="37005" y="21966"/>
                  </a:cubicBezTo>
                  <a:cubicBezTo>
                    <a:pt x="38015" y="20956"/>
                    <a:pt x="39747" y="18576"/>
                    <a:pt x="39494" y="15943"/>
                  </a:cubicBezTo>
                  <a:cubicBezTo>
                    <a:pt x="39278" y="13274"/>
                    <a:pt x="38123" y="12156"/>
                    <a:pt x="38123" y="12156"/>
                  </a:cubicBezTo>
                  <a:cubicBezTo>
                    <a:pt x="38123" y="12156"/>
                    <a:pt x="38881" y="11507"/>
                    <a:pt x="38376" y="10533"/>
                  </a:cubicBezTo>
                  <a:cubicBezTo>
                    <a:pt x="38232" y="10244"/>
                    <a:pt x="37881" y="10141"/>
                    <a:pt x="37454" y="10141"/>
                  </a:cubicBezTo>
                  <a:cubicBezTo>
                    <a:pt x="36387" y="10141"/>
                    <a:pt x="34841" y="10785"/>
                    <a:pt x="34841" y="10785"/>
                  </a:cubicBezTo>
                  <a:cubicBezTo>
                    <a:pt x="34841" y="10785"/>
                    <a:pt x="34841" y="10136"/>
                    <a:pt x="34336" y="8369"/>
                  </a:cubicBezTo>
                  <a:cubicBezTo>
                    <a:pt x="33831" y="6602"/>
                    <a:pt x="31343" y="2851"/>
                    <a:pt x="24418" y="831"/>
                  </a:cubicBezTo>
                  <a:cubicBezTo>
                    <a:pt x="22415" y="247"/>
                    <a:pt x="20286" y="0"/>
                    <a:pt x="18201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9" name="Google Shape;2089;p50"/>
            <p:cNvSpPr/>
            <p:nvPr/>
          </p:nvSpPr>
          <p:spPr>
            <a:xfrm>
              <a:off x="3018325" y="2572550"/>
              <a:ext cx="988250" cy="584325"/>
            </a:xfrm>
            <a:custGeom>
              <a:rect b="b" l="l" r="r" t="t"/>
              <a:pathLst>
                <a:path extrusionOk="0" h="23373" w="39530">
                  <a:moveTo>
                    <a:pt x="17925" y="578"/>
                  </a:moveTo>
                  <a:cubicBezTo>
                    <a:pt x="19981" y="578"/>
                    <a:pt x="22073" y="830"/>
                    <a:pt x="24057" y="1407"/>
                  </a:cubicBezTo>
                  <a:cubicBezTo>
                    <a:pt x="27447" y="2417"/>
                    <a:pt x="29792" y="3824"/>
                    <a:pt x="31306" y="5194"/>
                  </a:cubicBezTo>
                  <a:cubicBezTo>
                    <a:pt x="32821" y="6601"/>
                    <a:pt x="33542" y="7936"/>
                    <a:pt x="33759" y="8765"/>
                  </a:cubicBezTo>
                  <a:cubicBezTo>
                    <a:pt x="34011" y="9631"/>
                    <a:pt x="34156" y="10208"/>
                    <a:pt x="34192" y="10568"/>
                  </a:cubicBezTo>
                  <a:cubicBezTo>
                    <a:pt x="34228" y="10749"/>
                    <a:pt x="34264" y="10893"/>
                    <a:pt x="34264" y="10965"/>
                  </a:cubicBezTo>
                  <a:lnTo>
                    <a:pt x="34264" y="11037"/>
                  </a:lnTo>
                  <a:lnTo>
                    <a:pt x="34264" y="11073"/>
                  </a:lnTo>
                  <a:cubicBezTo>
                    <a:pt x="34264" y="11146"/>
                    <a:pt x="34300" y="11254"/>
                    <a:pt x="34408" y="11290"/>
                  </a:cubicBezTo>
                  <a:cubicBezTo>
                    <a:pt x="34450" y="11332"/>
                    <a:pt x="34505" y="11350"/>
                    <a:pt x="34565" y="11350"/>
                  </a:cubicBezTo>
                  <a:cubicBezTo>
                    <a:pt x="34607" y="11350"/>
                    <a:pt x="34652" y="11341"/>
                    <a:pt x="34697" y="11326"/>
                  </a:cubicBezTo>
                  <a:lnTo>
                    <a:pt x="34733" y="11326"/>
                  </a:lnTo>
                  <a:cubicBezTo>
                    <a:pt x="34877" y="11254"/>
                    <a:pt x="35274" y="11109"/>
                    <a:pt x="35743" y="10965"/>
                  </a:cubicBezTo>
                  <a:cubicBezTo>
                    <a:pt x="36211" y="10821"/>
                    <a:pt x="36752" y="10713"/>
                    <a:pt x="37185" y="10713"/>
                  </a:cubicBezTo>
                  <a:cubicBezTo>
                    <a:pt x="37366" y="10713"/>
                    <a:pt x="37510" y="10749"/>
                    <a:pt x="37618" y="10785"/>
                  </a:cubicBezTo>
                  <a:cubicBezTo>
                    <a:pt x="37726" y="10821"/>
                    <a:pt x="37798" y="10857"/>
                    <a:pt x="37834" y="10929"/>
                  </a:cubicBezTo>
                  <a:cubicBezTo>
                    <a:pt x="37943" y="11146"/>
                    <a:pt x="37979" y="11326"/>
                    <a:pt x="37979" y="11470"/>
                  </a:cubicBezTo>
                  <a:cubicBezTo>
                    <a:pt x="37979" y="11723"/>
                    <a:pt x="37871" y="11903"/>
                    <a:pt x="37798" y="12011"/>
                  </a:cubicBezTo>
                  <a:cubicBezTo>
                    <a:pt x="37762" y="12083"/>
                    <a:pt x="37726" y="12155"/>
                    <a:pt x="37690" y="12155"/>
                  </a:cubicBezTo>
                  <a:lnTo>
                    <a:pt x="37654" y="12191"/>
                  </a:lnTo>
                  <a:lnTo>
                    <a:pt x="37654" y="12228"/>
                  </a:lnTo>
                  <a:cubicBezTo>
                    <a:pt x="37582" y="12264"/>
                    <a:pt x="37546" y="12336"/>
                    <a:pt x="37546" y="12444"/>
                  </a:cubicBezTo>
                  <a:cubicBezTo>
                    <a:pt x="37546" y="12516"/>
                    <a:pt x="37582" y="12588"/>
                    <a:pt x="37618" y="12660"/>
                  </a:cubicBezTo>
                  <a:cubicBezTo>
                    <a:pt x="37654" y="12696"/>
                    <a:pt x="38700" y="13778"/>
                    <a:pt x="38916" y="16231"/>
                  </a:cubicBezTo>
                  <a:cubicBezTo>
                    <a:pt x="38953" y="16411"/>
                    <a:pt x="38953" y="16556"/>
                    <a:pt x="38953" y="16736"/>
                  </a:cubicBezTo>
                  <a:cubicBezTo>
                    <a:pt x="38953" y="17890"/>
                    <a:pt x="38556" y="18972"/>
                    <a:pt x="38051" y="19910"/>
                  </a:cubicBezTo>
                  <a:cubicBezTo>
                    <a:pt x="37582" y="20848"/>
                    <a:pt x="36933" y="21605"/>
                    <a:pt x="36500" y="22038"/>
                  </a:cubicBezTo>
                  <a:cubicBezTo>
                    <a:pt x="36031" y="22507"/>
                    <a:pt x="35490" y="22759"/>
                    <a:pt x="34841" y="22759"/>
                  </a:cubicBezTo>
                  <a:cubicBezTo>
                    <a:pt x="34228" y="22759"/>
                    <a:pt x="33470" y="22507"/>
                    <a:pt x="32641" y="21785"/>
                  </a:cubicBezTo>
                  <a:cubicBezTo>
                    <a:pt x="32244" y="21461"/>
                    <a:pt x="31847" y="20884"/>
                    <a:pt x="31487" y="20198"/>
                  </a:cubicBezTo>
                  <a:cubicBezTo>
                    <a:pt x="30982" y="19152"/>
                    <a:pt x="30513" y="17926"/>
                    <a:pt x="30080" y="16916"/>
                  </a:cubicBezTo>
                  <a:cubicBezTo>
                    <a:pt x="29864" y="16411"/>
                    <a:pt x="29647" y="15979"/>
                    <a:pt x="29395" y="15654"/>
                  </a:cubicBezTo>
                  <a:cubicBezTo>
                    <a:pt x="29287" y="15474"/>
                    <a:pt x="29178" y="15329"/>
                    <a:pt x="29034" y="15221"/>
                  </a:cubicBezTo>
                  <a:cubicBezTo>
                    <a:pt x="28890" y="15113"/>
                    <a:pt x="28710" y="15041"/>
                    <a:pt x="28529" y="15041"/>
                  </a:cubicBezTo>
                  <a:cubicBezTo>
                    <a:pt x="28096" y="15041"/>
                    <a:pt x="27231" y="15077"/>
                    <a:pt x="26257" y="15077"/>
                  </a:cubicBezTo>
                  <a:cubicBezTo>
                    <a:pt x="25391" y="15077"/>
                    <a:pt x="24490" y="15041"/>
                    <a:pt x="23804" y="14933"/>
                  </a:cubicBezTo>
                  <a:cubicBezTo>
                    <a:pt x="23444" y="14897"/>
                    <a:pt x="23155" y="14824"/>
                    <a:pt x="22975" y="14752"/>
                  </a:cubicBezTo>
                  <a:cubicBezTo>
                    <a:pt x="22903" y="14716"/>
                    <a:pt x="22831" y="14680"/>
                    <a:pt x="22795" y="14680"/>
                  </a:cubicBezTo>
                  <a:lnTo>
                    <a:pt x="22795" y="14644"/>
                  </a:lnTo>
                  <a:lnTo>
                    <a:pt x="22790" y="14649"/>
                  </a:lnTo>
                  <a:lnTo>
                    <a:pt x="22790" y="14649"/>
                  </a:lnTo>
                  <a:lnTo>
                    <a:pt x="22650" y="13778"/>
                  </a:lnTo>
                  <a:cubicBezTo>
                    <a:pt x="22650" y="13706"/>
                    <a:pt x="22614" y="13634"/>
                    <a:pt x="22542" y="13562"/>
                  </a:cubicBezTo>
                  <a:cubicBezTo>
                    <a:pt x="22470" y="13526"/>
                    <a:pt x="22362" y="13526"/>
                    <a:pt x="22290" y="13526"/>
                  </a:cubicBezTo>
                  <a:lnTo>
                    <a:pt x="9594" y="16772"/>
                  </a:lnTo>
                  <a:lnTo>
                    <a:pt x="8440" y="15979"/>
                  </a:lnTo>
                  <a:cubicBezTo>
                    <a:pt x="8398" y="15936"/>
                    <a:pt x="8343" y="15919"/>
                    <a:pt x="8283" y="15919"/>
                  </a:cubicBezTo>
                  <a:cubicBezTo>
                    <a:pt x="8241" y="15919"/>
                    <a:pt x="8196" y="15928"/>
                    <a:pt x="8151" y="15942"/>
                  </a:cubicBezTo>
                  <a:cubicBezTo>
                    <a:pt x="8151" y="15942"/>
                    <a:pt x="8079" y="15979"/>
                    <a:pt x="8007" y="16015"/>
                  </a:cubicBezTo>
                  <a:cubicBezTo>
                    <a:pt x="7682" y="16159"/>
                    <a:pt x="6817" y="16520"/>
                    <a:pt x="5807" y="16844"/>
                  </a:cubicBezTo>
                  <a:cubicBezTo>
                    <a:pt x="4761" y="17169"/>
                    <a:pt x="3607" y="17421"/>
                    <a:pt x="2705" y="17421"/>
                  </a:cubicBezTo>
                  <a:cubicBezTo>
                    <a:pt x="2236" y="17421"/>
                    <a:pt x="1876" y="17349"/>
                    <a:pt x="1623" y="17205"/>
                  </a:cubicBezTo>
                  <a:cubicBezTo>
                    <a:pt x="1299" y="17024"/>
                    <a:pt x="1046" y="16700"/>
                    <a:pt x="866" y="16267"/>
                  </a:cubicBezTo>
                  <a:cubicBezTo>
                    <a:pt x="685" y="15834"/>
                    <a:pt x="613" y="15257"/>
                    <a:pt x="613" y="14644"/>
                  </a:cubicBezTo>
                  <a:cubicBezTo>
                    <a:pt x="613" y="13129"/>
                    <a:pt x="1190" y="11254"/>
                    <a:pt x="2344" y="9991"/>
                  </a:cubicBezTo>
                  <a:cubicBezTo>
                    <a:pt x="3210" y="9018"/>
                    <a:pt x="4436" y="8404"/>
                    <a:pt x="5482" y="8008"/>
                  </a:cubicBezTo>
                  <a:cubicBezTo>
                    <a:pt x="6023" y="7791"/>
                    <a:pt x="6492" y="7647"/>
                    <a:pt x="6853" y="7503"/>
                  </a:cubicBezTo>
                  <a:cubicBezTo>
                    <a:pt x="6997" y="7467"/>
                    <a:pt x="7141" y="7395"/>
                    <a:pt x="7286" y="7322"/>
                  </a:cubicBezTo>
                  <a:cubicBezTo>
                    <a:pt x="7322" y="7286"/>
                    <a:pt x="7394" y="7286"/>
                    <a:pt x="7466" y="7214"/>
                  </a:cubicBezTo>
                  <a:lnTo>
                    <a:pt x="7538" y="7106"/>
                  </a:lnTo>
                  <a:cubicBezTo>
                    <a:pt x="7574" y="7070"/>
                    <a:pt x="7574" y="6998"/>
                    <a:pt x="7574" y="6926"/>
                  </a:cubicBezTo>
                  <a:cubicBezTo>
                    <a:pt x="7574" y="6854"/>
                    <a:pt x="7538" y="6745"/>
                    <a:pt x="7502" y="6709"/>
                  </a:cubicBezTo>
                  <a:cubicBezTo>
                    <a:pt x="7430" y="6637"/>
                    <a:pt x="7358" y="6601"/>
                    <a:pt x="7322" y="6565"/>
                  </a:cubicBezTo>
                  <a:cubicBezTo>
                    <a:pt x="7250" y="6529"/>
                    <a:pt x="7177" y="6529"/>
                    <a:pt x="7105" y="6493"/>
                  </a:cubicBezTo>
                  <a:cubicBezTo>
                    <a:pt x="6636" y="6349"/>
                    <a:pt x="6023" y="6204"/>
                    <a:pt x="5590" y="5952"/>
                  </a:cubicBezTo>
                  <a:cubicBezTo>
                    <a:pt x="5374" y="5844"/>
                    <a:pt x="5158" y="5699"/>
                    <a:pt x="5049" y="5591"/>
                  </a:cubicBezTo>
                  <a:cubicBezTo>
                    <a:pt x="4941" y="5447"/>
                    <a:pt x="4869" y="5303"/>
                    <a:pt x="4869" y="5158"/>
                  </a:cubicBezTo>
                  <a:cubicBezTo>
                    <a:pt x="4869" y="5014"/>
                    <a:pt x="4941" y="4798"/>
                    <a:pt x="5122" y="4545"/>
                  </a:cubicBezTo>
                  <a:cubicBezTo>
                    <a:pt x="5302" y="4293"/>
                    <a:pt x="5590" y="3968"/>
                    <a:pt x="6059" y="3608"/>
                  </a:cubicBezTo>
                  <a:cubicBezTo>
                    <a:pt x="7033" y="2850"/>
                    <a:pt x="8728" y="2093"/>
                    <a:pt x="10820" y="1516"/>
                  </a:cubicBezTo>
                  <a:cubicBezTo>
                    <a:pt x="12912" y="975"/>
                    <a:pt x="15365" y="578"/>
                    <a:pt x="17925" y="578"/>
                  </a:cubicBezTo>
                  <a:close/>
                  <a:moveTo>
                    <a:pt x="17925" y="1"/>
                  </a:moveTo>
                  <a:cubicBezTo>
                    <a:pt x="15329" y="1"/>
                    <a:pt x="12804" y="361"/>
                    <a:pt x="10676" y="939"/>
                  </a:cubicBezTo>
                  <a:cubicBezTo>
                    <a:pt x="8512" y="1516"/>
                    <a:pt x="6781" y="2309"/>
                    <a:pt x="5699" y="3139"/>
                  </a:cubicBezTo>
                  <a:cubicBezTo>
                    <a:pt x="5194" y="3535"/>
                    <a:pt x="4869" y="3860"/>
                    <a:pt x="4617" y="4221"/>
                  </a:cubicBezTo>
                  <a:cubicBezTo>
                    <a:pt x="4400" y="4545"/>
                    <a:pt x="4292" y="4834"/>
                    <a:pt x="4292" y="5158"/>
                  </a:cubicBezTo>
                  <a:cubicBezTo>
                    <a:pt x="4292" y="5483"/>
                    <a:pt x="4400" y="5772"/>
                    <a:pt x="4617" y="5988"/>
                  </a:cubicBezTo>
                  <a:cubicBezTo>
                    <a:pt x="4905" y="6313"/>
                    <a:pt x="5302" y="6493"/>
                    <a:pt x="5735" y="6673"/>
                  </a:cubicBezTo>
                  <a:cubicBezTo>
                    <a:pt x="6016" y="6801"/>
                    <a:pt x="6315" y="6893"/>
                    <a:pt x="6594" y="6974"/>
                  </a:cubicBezTo>
                  <a:lnTo>
                    <a:pt x="6594" y="6974"/>
                  </a:lnTo>
                  <a:cubicBezTo>
                    <a:pt x="6121" y="7126"/>
                    <a:pt x="5394" y="7360"/>
                    <a:pt x="4617" y="7719"/>
                  </a:cubicBezTo>
                  <a:cubicBezTo>
                    <a:pt x="3679" y="8116"/>
                    <a:pt x="2669" y="8729"/>
                    <a:pt x="1876" y="9595"/>
                  </a:cubicBezTo>
                  <a:cubicBezTo>
                    <a:pt x="613" y="11001"/>
                    <a:pt x="0" y="12985"/>
                    <a:pt x="0" y="14644"/>
                  </a:cubicBezTo>
                  <a:cubicBezTo>
                    <a:pt x="0" y="15329"/>
                    <a:pt x="108" y="15942"/>
                    <a:pt x="325" y="16483"/>
                  </a:cubicBezTo>
                  <a:cubicBezTo>
                    <a:pt x="541" y="17024"/>
                    <a:pt x="866" y="17457"/>
                    <a:pt x="1335" y="17746"/>
                  </a:cubicBezTo>
                  <a:cubicBezTo>
                    <a:pt x="1731" y="17962"/>
                    <a:pt x="2200" y="18034"/>
                    <a:pt x="2705" y="18034"/>
                  </a:cubicBezTo>
                  <a:cubicBezTo>
                    <a:pt x="3859" y="18034"/>
                    <a:pt x="5266" y="17638"/>
                    <a:pt x="6420" y="17277"/>
                  </a:cubicBezTo>
                  <a:cubicBezTo>
                    <a:pt x="7244" y="16985"/>
                    <a:pt x="7930" y="16692"/>
                    <a:pt x="8235" y="16559"/>
                  </a:cubicBezTo>
                  <a:lnTo>
                    <a:pt x="8235" y="16559"/>
                  </a:lnTo>
                  <a:lnTo>
                    <a:pt x="9341" y="17349"/>
                  </a:lnTo>
                  <a:cubicBezTo>
                    <a:pt x="9392" y="17375"/>
                    <a:pt x="9462" y="17400"/>
                    <a:pt x="9523" y="17400"/>
                  </a:cubicBezTo>
                  <a:cubicBezTo>
                    <a:pt x="9549" y="17400"/>
                    <a:pt x="9573" y="17396"/>
                    <a:pt x="9594" y="17385"/>
                  </a:cubicBezTo>
                  <a:lnTo>
                    <a:pt x="22106" y="14187"/>
                  </a:lnTo>
                  <a:lnTo>
                    <a:pt x="22106" y="14187"/>
                  </a:lnTo>
                  <a:cubicBezTo>
                    <a:pt x="22121" y="14314"/>
                    <a:pt x="22138" y="14495"/>
                    <a:pt x="22181" y="14752"/>
                  </a:cubicBezTo>
                  <a:cubicBezTo>
                    <a:pt x="22217" y="14897"/>
                    <a:pt x="22290" y="15041"/>
                    <a:pt x="22398" y="15113"/>
                  </a:cubicBezTo>
                  <a:cubicBezTo>
                    <a:pt x="22578" y="15293"/>
                    <a:pt x="22795" y="15365"/>
                    <a:pt x="23083" y="15438"/>
                  </a:cubicBezTo>
                  <a:cubicBezTo>
                    <a:pt x="23877" y="15618"/>
                    <a:pt x="25103" y="15654"/>
                    <a:pt x="26257" y="15654"/>
                  </a:cubicBezTo>
                  <a:lnTo>
                    <a:pt x="28529" y="15654"/>
                  </a:lnTo>
                  <a:cubicBezTo>
                    <a:pt x="28538" y="15645"/>
                    <a:pt x="28549" y="15640"/>
                    <a:pt x="28563" y="15640"/>
                  </a:cubicBezTo>
                  <a:cubicBezTo>
                    <a:pt x="28604" y="15640"/>
                    <a:pt x="28664" y="15681"/>
                    <a:pt x="28746" y="15762"/>
                  </a:cubicBezTo>
                  <a:cubicBezTo>
                    <a:pt x="28926" y="15979"/>
                    <a:pt x="29178" y="16411"/>
                    <a:pt x="29431" y="16916"/>
                  </a:cubicBezTo>
                  <a:cubicBezTo>
                    <a:pt x="29792" y="17746"/>
                    <a:pt x="30188" y="18792"/>
                    <a:pt x="30621" y="19766"/>
                  </a:cubicBezTo>
                  <a:cubicBezTo>
                    <a:pt x="31090" y="20775"/>
                    <a:pt x="31595" y="21677"/>
                    <a:pt x="32244" y="22218"/>
                  </a:cubicBezTo>
                  <a:cubicBezTo>
                    <a:pt x="33146" y="23012"/>
                    <a:pt x="34047" y="23372"/>
                    <a:pt x="34841" y="23372"/>
                  </a:cubicBezTo>
                  <a:cubicBezTo>
                    <a:pt x="35670" y="23372"/>
                    <a:pt x="36356" y="23012"/>
                    <a:pt x="36933" y="22471"/>
                  </a:cubicBezTo>
                  <a:cubicBezTo>
                    <a:pt x="37402" y="21966"/>
                    <a:pt x="38051" y="21172"/>
                    <a:pt x="38592" y="20198"/>
                  </a:cubicBezTo>
                  <a:cubicBezTo>
                    <a:pt x="39133" y="19225"/>
                    <a:pt x="39530" y="17998"/>
                    <a:pt x="39530" y="16736"/>
                  </a:cubicBezTo>
                  <a:cubicBezTo>
                    <a:pt x="39530" y="16556"/>
                    <a:pt x="39530" y="16375"/>
                    <a:pt x="39530" y="16195"/>
                  </a:cubicBezTo>
                  <a:cubicBezTo>
                    <a:pt x="39335" y="14081"/>
                    <a:pt x="38583" y="12890"/>
                    <a:pt x="38232" y="12438"/>
                  </a:cubicBezTo>
                  <a:lnTo>
                    <a:pt x="38232" y="12438"/>
                  </a:lnTo>
                  <a:cubicBezTo>
                    <a:pt x="38255" y="12407"/>
                    <a:pt x="38278" y="12373"/>
                    <a:pt x="38303" y="12336"/>
                  </a:cubicBezTo>
                  <a:cubicBezTo>
                    <a:pt x="38448" y="12155"/>
                    <a:pt x="38556" y="11867"/>
                    <a:pt x="38556" y="11470"/>
                  </a:cubicBezTo>
                  <a:cubicBezTo>
                    <a:pt x="38556" y="11254"/>
                    <a:pt x="38520" y="10965"/>
                    <a:pt x="38375" y="10677"/>
                  </a:cubicBezTo>
                  <a:cubicBezTo>
                    <a:pt x="38267" y="10460"/>
                    <a:pt x="38051" y="10316"/>
                    <a:pt x="37834" y="10208"/>
                  </a:cubicBezTo>
                  <a:cubicBezTo>
                    <a:pt x="37618" y="10136"/>
                    <a:pt x="37402" y="10100"/>
                    <a:pt x="37185" y="10100"/>
                  </a:cubicBezTo>
                  <a:cubicBezTo>
                    <a:pt x="36572" y="10100"/>
                    <a:pt x="35923" y="10280"/>
                    <a:pt x="35382" y="10460"/>
                  </a:cubicBezTo>
                  <a:cubicBezTo>
                    <a:pt x="35174" y="10516"/>
                    <a:pt x="34987" y="10577"/>
                    <a:pt x="34836" y="10630"/>
                  </a:cubicBezTo>
                  <a:lnTo>
                    <a:pt x="34836" y="10630"/>
                  </a:lnTo>
                  <a:cubicBezTo>
                    <a:pt x="34780" y="10251"/>
                    <a:pt x="34648" y="9604"/>
                    <a:pt x="34336" y="8585"/>
                  </a:cubicBezTo>
                  <a:cubicBezTo>
                    <a:pt x="34084" y="7647"/>
                    <a:pt x="33290" y="6204"/>
                    <a:pt x="31703" y="4762"/>
                  </a:cubicBezTo>
                  <a:cubicBezTo>
                    <a:pt x="30116" y="3319"/>
                    <a:pt x="27700" y="1840"/>
                    <a:pt x="24201" y="830"/>
                  </a:cubicBezTo>
                  <a:cubicBezTo>
                    <a:pt x="22181" y="253"/>
                    <a:pt x="20017" y="1"/>
                    <a:pt x="17925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0" name="Google Shape;2090;p50"/>
            <p:cNvSpPr/>
            <p:nvPr/>
          </p:nvSpPr>
          <p:spPr>
            <a:xfrm>
              <a:off x="3553000" y="3237875"/>
              <a:ext cx="350775" cy="489200"/>
            </a:xfrm>
            <a:custGeom>
              <a:rect b="b" l="l" r="r" t="t"/>
              <a:pathLst>
                <a:path extrusionOk="0" h="19568" w="14031">
                  <a:moveTo>
                    <a:pt x="12612" y="1"/>
                  </a:moveTo>
                  <a:cubicBezTo>
                    <a:pt x="11647" y="1"/>
                    <a:pt x="9796" y="3410"/>
                    <a:pt x="8513" y="6678"/>
                  </a:cubicBezTo>
                  <a:cubicBezTo>
                    <a:pt x="6962" y="10717"/>
                    <a:pt x="1" y="15875"/>
                    <a:pt x="1227" y="17101"/>
                  </a:cubicBezTo>
                  <a:cubicBezTo>
                    <a:pt x="1976" y="17850"/>
                    <a:pt x="4325" y="19567"/>
                    <a:pt x="6731" y="19567"/>
                  </a:cubicBezTo>
                  <a:cubicBezTo>
                    <a:pt x="8265" y="19567"/>
                    <a:pt x="9822" y="18869"/>
                    <a:pt x="11001" y="16777"/>
                  </a:cubicBezTo>
                  <a:cubicBezTo>
                    <a:pt x="14031" y="11366"/>
                    <a:pt x="13129" y="618"/>
                    <a:pt x="13129" y="618"/>
                  </a:cubicBezTo>
                  <a:cubicBezTo>
                    <a:pt x="13019" y="191"/>
                    <a:pt x="12840" y="1"/>
                    <a:pt x="126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1" name="Google Shape;2091;p50"/>
            <p:cNvSpPr/>
            <p:nvPr/>
          </p:nvSpPr>
          <p:spPr>
            <a:xfrm>
              <a:off x="3580050" y="3238000"/>
              <a:ext cx="303900" cy="488725"/>
            </a:xfrm>
            <a:custGeom>
              <a:rect b="b" l="l" r="r" t="t"/>
              <a:pathLst>
                <a:path extrusionOk="0" h="19549" w="12156">
                  <a:moveTo>
                    <a:pt x="11542" y="0"/>
                  </a:moveTo>
                  <a:cubicBezTo>
                    <a:pt x="10569" y="0"/>
                    <a:pt x="8729" y="3391"/>
                    <a:pt x="7431" y="6673"/>
                  </a:cubicBezTo>
                  <a:cubicBezTo>
                    <a:pt x="5988" y="10388"/>
                    <a:pt x="1" y="15040"/>
                    <a:pt x="1" y="16735"/>
                  </a:cubicBezTo>
                  <a:cubicBezTo>
                    <a:pt x="1" y="16880"/>
                    <a:pt x="73" y="16988"/>
                    <a:pt x="145" y="17096"/>
                  </a:cubicBezTo>
                  <a:cubicBezTo>
                    <a:pt x="903" y="17854"/>
                    <a:pt x="3247" y="19549"/>
                    <a:pt x="5627" y="19549"/>
                  </a:cubicBezTo>
                  <a:cubicBezTo>
                    <a:pt x="7178" y="19549"/>
                    <a:pt x="8729" y="18863"/>
                    <a:pt x="9919" y="16772"/>
                  </a:cubicBezTo>
                  <a:cubicBezTo>
                    <a:pt x="11795" y="13381"/>
                    <a:pt x="12156" y="7863"/>
                    <a:pt x="12156" y="4256"/>
                  </a:cubicBezTo>
                  <a:cubicBezTo>
                    <a:pt x="12156" y="2092"/>
                    <a:pt x="12047" y="613"/>
                    <a:pt x="12047" y="613"/>
                  </a:cubicBezTo>
                  <a:cubicBezTo>
                    <a:pt x="11939" y="181"/>
                    <a:pt x="11759" y="0"/>
                    <a:pt x="11542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2" name="Google Shape;2092;p50"/>
            <p:cNvSpPr/>
            <p:nvPr/>
          </p:nvSpPr>
          <p:spPr>
            <a:xfrm>
              <a:off x="3572850" y="3229875"/>
              <a:ext cx="319225" cy="504975"/>
            </a:xfrm>
            <a:custGeom>
              <a:rect b="b" l="l" r="r" t="t"/>
              <a:pathLst>
                <a:path extrusionOk="0" h="20199" w="12769">
                  <a:moveTo>
                    <a:pt x="11830" y="614"/>
                  </a:moveTo>
                  <a:lnTo>
                    <a:pt x="11903" y="650"/>
                  </a:lnTo>
                  <a:cubicBezTo>
                    <a:pt x="11939" y="722"/>
                    <a:pt x="11975" y="830"/>
                    <a:pt x="12047" y="1011"/>
                  </a:cubicBezTo>
                  <a:cubicBezTo>
                    <a:pt x="12047" y="1049"/>
                    <a:pt x="12047" y="1118"/>
                    <a:pt x="12047" y="1227"/>
                  </a:cubicBezTo>
                  <a:cubicBezTo>
                    <a:pt x="12083" y="1732"/>
                    <a:pt x="12155" y="2958"/>
                    <a:pt x="12155" y="4581"/>
                  </a:cubicBezTo>
                  <a:cubicBezTo>
                    <a:pt x="12155" y="6385"/>
                    <a:pt x="12047" y="8657"/>
                    <a:pt x="11758" y="10893"/>
                  </a:cubicBezTo>
                  <a:cubicBezTo>
                    <a:pt x="11434" y="13129"/>
                    <a:pt x="10857" y="15293"/>
                    <a:pt x="9919" y="16952"/>
                  </a:cubicBezTo>
                  <a:cubicBezTo>
                    <a:pt x="9378" y="17962"/>
                    <a:pt x="8729" y="18611"/>
                    <a:pt x="8043" y="19008"/>
                  </a:cubicBezTo>
                  <a:cubicBezTo>
                    <a:pt x="7358" y="19405"/>
                    <a:pt x="6637" y="19585"/>
                    <a:pt x="5915" y="19585"/>
                  </a:cubicBezTo>
                  <a:cubicBezTo>
                    <a:pt x="4797" y="19585"/>
                    <a:pt x="3643" y="19188"/>
                    <a:pt x="2705" y="18684"/>
                  </a:cubicBezTo>
                  <a:cubicBezTo>
                    <a:pt x="1768" y="18179"/>
                    <a:pt x="1010" y="17565"/>
                    <a:pt x="650" y="17205"/>
                  </a:cubicBezTo>
                  <a:cubicBezTo>
                    <a:pt x="614" y="17169"/>
                    <a:pt x="614" y="17133"/>
                    <a:pt x="614" y="17060"/>
                  </a:cubicBezTo>
                  <a:cubicBezTo>
                    <a:pt x="577" y="16916"/>
                    <a:pt x="650" y="16700"/>
                    <a:pt x="830" y="16447"/>
                  </a:cubicBezTo>
                  <a:cubicBezTo>
                    <a:pt x="1082" y="15942"/>
                    <a:pt x="1587" y="15329"/>
                    <a:pt x="2200" y="14608"/>
                  </a:cubicBezTo>
                  <a:cubicBezTo>
                    <a:pt x="3138" y="13562"/>
                    <a:pt x="4364" y="12300"/>
                    <a:pt x="5446" y="11001"/>
                  </a:cubicBezTo>
                  <a:cubicBezTo>
                    <a:pt x="6529" y="9703"/>
                    <a:pt x="7502" y="8368"/>
                    <a:pt x="8007" y="7106"/>
                  </a:cubicBezTo>
                  <a:cubicBezTo>
                    <a:pt x="8656" y="5483"/>
                    <a:pt x="9414" y="3824"/>
                    <a:pt x="10135" y="2598"/>
                  </a:cubicBezTo>
                  <a:cubicBezTo>
                    <a:pt x="10532" y="1948"/>
                    <a:pt x="10857" y="1443"/>
                    <a:pt x="11181" y="1119"/>
                  </a:cubicBezTo>
                  <a:cubicBezTo>
                    <a:pt x="11325" y="938"/>
                    <a:pt x="11470" y="794"/>
                    <a:pt x="11578" y="722"/>
                  </a:cubicBezTo>
                  <a:cubicBezTo>
                    <a:pt x="11686" y="650"/>
                    <a:pt x="11794" y="614"/>
                    <a:pt x="11830" y="614"/>
                  </a:cubicBezTo>
                  <a:close/>
                  <a:moveTo>
                    <a:pt x="11830" y="1"/>
                  </a:moveTo>
                  <a:cubicBezTo>
                    <a:pt x="11614" y="37"/>
                    <a:pt x="11434" y="109"/>
                    <a:pt x="11253" y="217"/>
                  </a:cubicBezTo>
                  <a:cubicBezTo>
                    <a:pt x="10929" y="434"/>
                    <a:pt x="10640" y="758"/>
                    <a:pt x="10316" y="1191"/>
                  </a:cubicBezTo>
                  <a:cubicBezTo>
                    <a:pt x="9378" y="2525"/>
                    <a:pt x="8296" y="4726"/>
                    <a:pt x="7466" y="6890"/>
                  </a:cubicBezTo>
                  <a:cubicBezTo>
                    <a:pt x="6781" y="8657"/>
                    <a:pt x="4942" y="10749"/>
                    <a:pt x="3246" y="12588"/>
                  </a:cubicBezTo>
                  <a:cubicBezTo>
                    <a:pt x="2417" y="13490"/>
                    <a:pt x="1623" y="14355"/>
                    <a:pt x="1010" y="15113"/>
                  </a:cubicBezTo>
                  <a:cubicBezTo>
                    <a:pt x="722" y="15474"/>
                    <a:pt x="469" y="15834"/>
                    <a:pt x="289" y="16123"/>
                  </a:cubicBezTo>
                  <a:cubicBezTo>
                    <a:pt x="109" y="16447"/>
                    <a:pt x="0" y="16736"/>
                    <a:pt x="0" y="17060"/>
                  </a:cubicBezTo>
                  <a:cubicBezTo>
                    <a:pt x="0" y="17241"/>
                    <a:pt x="72" y="17493"/>
                    <a:pt x="217" y="17638"/>
                  </a:cubicBezTo>
                  <a:cubicBezTo>
                    <a:pt x="650" y="18034"/>
                    <a:pt x="1407" y="18647"/>
                    <a:pt x="2417" y="19188"/>
                  </a:cubicBezTo>
                  <a:cubicBezTo>
                    <a:pt x="3427" y="19729"/>
                    <a:pt x="4653" y="20198"/>
                    <a:pt x="5915" y="20198"/>
                  </a:cubicBezTo>
                  <a:cubicBezTo>
                    <a:pt x="6745" y="20198"/>
                    <a:pt x="7574" y="19982"/>
                    <a:pt x="8332" y="19513"/>
                  </a:cubicBezTo>
                  <a:cubicBezTo>
                    <a:pt x="9125" y="19080"/>
                    <a:pt x="9847" y="18323"/>
                    <a:pt x="10460" y="17241"/>
                  </a:cubicBezTo>
                  <a:cubicBezTo>
                    <a:pt x="11434" y="15474"/>
                    <a:pt x="12011" y="13237"/>
                    <a:pt x="12335" y="10965"/>
                  </a:cubicBezTo>
                  <a:cubicBezTo>
                    <a:pt x="12660" y="8693"/>
                    <a:pt x="12768" y="6385"/>
                    <a:pt x="12768" y="4581"/>
                  </a:cubicBezTo>
                  <a:cubicBezTo>
                    <a:pt x="12768" y="2417"/>
                    <a:pt x="12624" y="902"/>
                    <a:pt x="12624" y="902"/>
                  </a:cubicBezTo>
                  <a:lnTo>
                    <a:pt x="12624" y="866"/>
                  </a:lnTo>
                  <a:cubicBezTo>
                    <a:pt x="12552" y="614"/>
                    <a:pt x="12480" y="434"/>
                    <a:pt x="12335" y="289"/>
                  </a:cubicBezTo>
                  <a:cubicBezTo>
                    <a:pt x="12227" y="109"/>
                    <a:pt x="12011" y="1"/>
                    <a:pt x="11830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3" name="Google Shape;2093;p50"/>
            <p:cNvSpPr/>
            <p:nvPr/>
          </p:nvSpPr>
          <p:spPr>
            <a:xfrm>
              <a:off x="3224800" y="2836750"/>
              <a:ext cx="786275" cy="880150"/>
            </a:xfrm>
            <a:custGeom>
              <a:rect b="b" l="l" r="r" t="t"/>
              <a:pathLst>
                <a:path extrusionOk="0" h="35206" w="31451">
                  <a:moveTo>
                    <a:pt x="19513" y="0"/>
                  </a:moveTo>
                  <a:cubicBezTo>
                    <a:pt x="19512" y="1"/>
                    <a:pt x="3138" y="4256"/>
                    <a:pt x="0" y="5663"/>
                  </a:cubicBezTo>
                  <a:cubicBezTo>
                    <a:pt x="0" y="5663"/>
                    <a:pt x="253" y="14211"/>
                    <a:pt x="3535" y="23156"/>
                  </a:cubicBezTo>
                  <a:cubicBezTo>
                    <a:pt x="6817" y="32064"/>
                    <a:pt x="12335" y="35094"/>
                    <a:pt x="14716" y="35202"/>
                  </a:cubicBezTo>
                  <a:cubicBezTo>
                    <a:pt x="14753" y="35204"/>
                    <a:pt x="14791" y="35205"/>
                    <a:pt x="14830" y="35205"/>
                  </a:cubicBezTo>
                  <a:cubicBezTo>
                    <a:pt x="17272" y="35205"/>
                    <a:pt x="21672" y="30736"/>
                    <a:pt x="23660" y="26546"/>
                  </a:cubicBezTo>
                  <a:cubicBezTo>
                    <a:pt x="25680" y="22254"/>
                    <a:pt x="27051" y="17349"/>
                    <a:pt x="27051" y="17349"/>
                  </a:cubicBezTo>
                  <a:cubicBezTo>
                    <a:pt x="27051" y="17349"/>
                    <a:pt x="29972" y="16339"/>
                    <a:pt x="30730" y="13706"/>
                  </a:cubicBezTo>
                  <a:cubicBezTo>
                    <a:pt x="31451" y="11073"/>
                    <a:pt x="31343" y="8657"/>
                    <a:pt x="29323" y="8404"/>
                  </a:cubicBezTo>
                  <a:cubicBezTo>
                    <a:pt x="29239" y="8394"/>
                    <a:pt x="29158" y="8389"/>
                    <a:pt x="29078" y="8389"/>
                  </a:cubicBezTo>
                  <a:cubicBezTo>
                    <a:pt x="27233" y="8389"/>
                    <a:pt x="26438" y="11073"/>
                    <a:pt x="26438" y="11073"/>
                  </a:cubicBezTo>
                  <a:cubicBezTo>
                    <a:pt x="26438" y="11073"/>
                    <a:pt x="23913" y="9414"/>
                    <a:pt x="22903" y="6168"/>
                  </a:cubicBezTo>
                  <a:cubicBezTo>
                    <a:pt x="22001" y="3236"/>
                    <a:pt x="23517" y="908"/>
                    <a:pt x="23130" y="908"/>
                  </a:cubicBezTo>
                  <a:cubicBezTo>
                    <a:pt x="23084" y="908"/>
                    <a:pt x="23011" y="941"/>
                    <a:pt x="22903" y="1010"/>
                  </a:cubicBezTo>
                  <a:cubicBezTo>
                    <a:pt x="21982" y="1569"/>
                    <a:pt x="20222" y="3298"/>
                    <a:pt x="19180" y="3298"/>
                  </a:cubicBezTo>
                  <a:cubicBezTo>
                    <a:pt x="19080" y="3298"/>
                    <a:pt x="18986" y="3282"/>
                    <a:pt x="18900" y="3247"/>
                  </a:cubicBezTo>
                  <a:cubicBezTo>
                    <a:pt x="17890" y="2886"/>
                    <a:pt x="19513" y="1"/>
                    <a:pt x="1951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4" name="Google Shape;2094;p50"/>
            <p:cNvSpPr/>
            <p:nvPr/>
          </p:nvSpPr>
          <p:spPr>
            <a:xfrm>
              <a:off x="3217575" y="2829200"/>
              <a:ext cx="793500" cy="895725"/>
            </a:xfrm>
            <a:custGeom>
              <a:rect b="b" l="l" r="r" t="t"/>
              <a:pathLst>
                <a:path extrusionOk="0" h="35829" w="31740">
                  <a:moveTo>
                    <a:pt x="19227" y="757"/>
                  </a:moveTo>
                  <a:cubicBezTo>
                    <a:pt x="19168" y="873"/>
                    <a:pt x="19106" y="999"/>
                    <a:pt x="19044" y="1132"/>
                  </a:cubicBezTo>
                  <a:cubicBezTo>
                    <a:pt x="18792" y="1709"/>
                    <a:pt x="18539" y="2358"/>
                    <a:pt x="18539" y="2935"/>
                  </a:cubicBezTo>
                  <a:cubicBezTo>
                    <a:pt x="18539" y="3116"/>
                    <a:pt x="18575" y="3296"/>
                    <a:pt x="18648" y="3476"/>
                  </a:cubicBezTo>
                  <a:cubicBezTo>
                    <a:pt x="18720" y="3621"/>
                    <a:pt x="18864" y="3765"/>
                    <a:pt x="19080" y="3837"/>
                  </a:cubicBezTo>
                  <a:cubicBezTo>
                    <a:pt x="19189" y="3873"/>
                    <a:pt x="19333" y="3909"/>
                    <a:pt x="19441" y="3909"/>
                  </a:cubicBezTo>
                  <a:cubicBezTo>
                    <a:pt x="19802" y="3909"/>
                    <a:pt x="20126" y="3765"/>
                    <a:pt x="20487" y="3585"/>
                  </a:cubicBezTo>
                  <a:cubicBezTo>
                    <a:pt x="21028" y="3332"/>
                    <a:pt x="21569" y="2899"/>
                    <a:pt x="22074" y="2503"/>
                  </a:cubicBezTo>
                  <a:cubicBezTo>
                    <a:pt x="22443" y="2239"/>
                    <a:pt x="22794" y="1955"/>
                    <a:pt x="23082" y="1752"/>
                  </a:cubicBezTo>
                  <a:lnTo>
                    <a:pt x="23082" y="1752"/>
                  </a:lnTo>
                  <a:cubicBezTo>
                    <a:pt x="22898" y="2318"/>
                    <a:pt x="22615" y="3308"/>
                    <a:pt x="22615" y="4486"/>
                  </a:cubicBezTo>
                  <a:cubicBezTo>
                    <a:pt x="22615" y="5135"/>
                    <a:pt x="22687" y="5821"/>
                    <a:pt x="22904" y="6542"/>
                  </a:cubicBezTo>
                  <a:cubicBezTo>
                    <a:pt x="23949" y="9932"/>
                    <a:pt x="26546" y="11591"/>
                    <a:pt x="26546" y="11628"/>
                  </a:cubicBezTo>
                  <a:cubicBezTo>
                    <a:pt x="26600" y="11646"/>
                    <a:pt x="26645" y="11655"/>
                    <a:pt x="26691" y="11655"/>
                  </a:cubicBezTo>
                  <a:cubicBezTo>
                    <a:pt x="26736" y="11655"/>
                    <a:pt x="26781" y="11646"/>
                    <a:pt x="26835" y="11628"/>
                  </a:cubicBezTo>
                  <a:cubicBezTo>
                    <a:pt x="26907" y="11628"/>
                    <a:pt x="26979" y="11555"/>
                    <a:pt x="27015" y="11447"/>
                  </a:cubicBezTo>
                  <a:lnTo>
                    <a:pt x="27015" y="11411"/>
                  </a:lnTo>
                  <a:cubicBezTo>
                    <a:pt x="27051" y="11303"/>
                    <a:pt x="27268" y="10654"/>
                    <a:pt x="27700" y="10077"/>
                  </a:cubicBezTo>
                  <a:cubicBezTo>
                    <a:pt x="27881" y="9788"/>
                    <a:pt x="28133" y="9500"/>
                    <a:pt x="28422" y="9319"/>
                  </a:cubicBezTo>
                  <a:cubicBezTo>
                    <a:pt x="28710" y="9139"/>
                    <a:pt x="28999" y="8995"/>
                    <a:pt x="29360" y="8995"/>
                  </a:cubicBezTo>
                  <a:cubicBezTo>
                    <a:pt x="29432" y="8995"/>
                    <a:pt x="29504" y="8995"/>
                    <a:pt x="29576" y="9031"/>
                  </a:cubicBezTo>
                  <a:cubicBezTo>
                    <a:pt x="30153" y="9103"/>
                    <a:pt x="30514" y="9319"/>
                    <a:pt x="30766" y="9716"/>
                  </a:cubicBezTo>
                  <a:cubicBezTo>
                    <a:pt x="31019" y="10113"/>
                    <a:pt x="31127" y="10690"/>
                    <a:pt x="31127" y="11375"/>
                  </a:cubicBezTo>
                  <a:cubicBezTo>
                    <a:pt x="31127" y="12096"/>
                    <a:pt x="30983" y="12998"/>
                    <a:pt x="30694" y="13936"/>
                  </a:cubicBezTo>
                  <a:cubicBezTo>
                    <a:pt x="30369" y="15162"/>
                    <a:pt x="29504" y="16028"/>
                    <a:pt x="28710" y="16569"/>
                  </a:cubicBezTo>
                  <a:cubicBezTo>
                    <a:pt x="28314" y="16857"/>
                    <a:pt x="27953" y="17038"/>
                    <a:pt x="27700" y="17182"/>
                  </a:cubicBezTo>
                  <a:cubicBezTo>
                    <a:pt x="27556" y="17254"/>
                    <a:pt x="27448" y="17290"/>
                    <a:pt x="27376" y="17326"/>
                  </a:cubicBezTo>
                  <a:lnTo>
                    <a:pt x="27268" y="17362"/>
                  </a:lnTo>
                  <a:cubicBezTo>
                    <a:pt x="27159" y="17398"/>
                    <a:pt x="27087" y="17470"/>
                    <a:pt x="27051" y="17579"/>
                  </a:cubicBezTo>
                  <a:cubicBezTo>
                    <a:pt x="27051" y="17579"/>
                    <a:pt x="26979" y="17867"/>
                    <a:pt x="26835" y="18408"/>
                  </a:cubicBezTo>
                  <a:cubicBezTo>
                    <a:pt x="26330" y="19959"/>
                    <a:pt x="25176" y="23530"/>
                    <a:pt x="23697" y="26704"/>
                  </a:cubicBezTo>
                  <a:cubicBezTo>
                    <a:pt x="22723" y="28795"/>
                    <a:pt x="21136" y="30923"/>
                    <a:pt x="19477" y="32546"/>
                  </a:cubicBezTo>
                  <a:cubicBezTo>
                    <a:pt x="18684" y="33376"/>
                    <a:pt x="17854" y="34025"/>
                    <a:pt x="17097" y="34494"/>
                  </a:cubicBezTo>
                  <a:cubicBezTo>
                    <a:pt x="16339" y="34963"/>
                    <a:pt x="15618" y="35215"/>
                    <a:pt x="15113" y="35215"/>
                  </a:cubicBezTo>
                  <a:lnTo>
                    <a:pt x="15041" y="35215"/>
                  </a:lnTo>
                  <a:cubicBezTo>
                    <a:pt x="13959" y="35179"/>
                    <a:pt x="12011" y="34422"/>
                    <a:pt x="9955" y="32546"/>
                  </a:cubicBezTo>
                  <a:cubicBezTo>
                    <a:pt x="7900" y="30707"/>
                    <a:pt x="5736" y="27750"/>
                    <a:pt x="4113" y="23349"/>
                  </a:cubicBezTo>
                  <a:cubicBezTo>
                    <a:pt x="2490" y="18913"/>
                    <a:pt x="1588" y="14549"/>
                    <a:pt x="1119" y="11303"/>
                  </a:cubicBezTo>
                  <a:cubicBezTo>
                    <a:pt x="903" y="9680"/>
                    <a:pt x="758" y="8345"/>
                    <a:pt x="686" y="7408"/>
                  </a:cubicBezTo>
                  <a:cubicBezTo>
                    <a:pt x="650" y="6939"/>
                    <a:pt x="614" y="6578"/>
                    <a:pt x="614" y="6326"/>
                  </a:cubicBezTo>
                  <a:cubicBezTo>
                    <a:pt x="614" y="6256"/>
                    <a:pt x="614" y="6195"/>
                    <a:pt x="614" y="6142"/>
                  </a:cubicBezTo>
                  <a:lnTo>
                    <a:pt x="614" y="6142"/>
                  </a:lnTo>
                  <a:cubicBezTo>
                    <a:pt x="1427" y="5813"/>
                    <a:pt x="2924" y="5309"/>
                    <a:pt x="4762" y="4775"/>
                  </a:cubicBezTo>
                  <a:cubicBezTo>
                    <a:pt x="7719" y="3873"/>
                    <a:pt x="11506" y="2827"/>
                    <a:pt x="14536" y="1998"/>
                  </a:cubicBezTo>
                  <a:cubicBezTo>
                    <a:pt x="16051" y="1601"/>
                    <a:pt x="17385" y="1240"/>
                    <a:pt x="18359" y="988"/>
                  </a:cubicBezTo>
                  <a:cubicBezTo>
                    <a:pt x="18699" y="896"/>
                    <a:pt x="18992" y="819"/>
                    <a:pt x="19227" y="757"/>
                  </a:cubicBezTo>
                  <a:close/>
                  <a:moveTo>
                    <a:pt x="19816" y="0"/>
                  </a:moveTo>
                  <a:cubicBezTo>
                    <a:pt x="19786" y="0"/>
                    <a:pt x="19757" y="5"/>
                    <a:pt x="19730" y="14"/>
                  </a:cubicBezTo>
                  <a:cubicBezTo>
                    <a:pt x="19730" y="14"/>
                    <a:pt x="15618" y="1060"/>
                    <a:pt x="11146" y="2322"/>
                  </a:cubicBezTo>
                  <a:cubicBezTo>
                    <a:pt x="8909" y="2935"/>
                    <a:pt x="6565" y="3585"/>
                    <a:pt x="4581" y="4198"/>
                  </a:cubicBezTo>
                  <a:cubicBezTo>
                    <a:pt x="2598" y="4775"/>
                    <a:pt x="1011" y="5316"/>
                    <a:pt x="181" y="5676"/>
                  </a:cubicBezTo>
                  <a:cubicBezTo>
                    <a:pt x="73" y="5713"/>
                    <a:pt x="1" y="5821"/>
                    <a:pt x="1" y="5965"/>
                  </a:cubicBezTo>
                  <a:cubicBezTo>
                    <a:pt x="1" y="5965"/>
                    <a:pt x="253" y="14549"/>
                    <a:pt x="3536" y="23530"/>
                  </a:cubicBezTo>
                  <a:cubicBezTo>
                    <a:pt x="5195" y="28038"/>
                    <a:pt x="7431" y="31068"/>
                    <a:pt x="9559" y="33015"/>
                  </a:cubicBezTo>
                  <a:cubicBezTo>
                    <a:pt x="11687" y="34927"/>
                    <a:pt x="13706" y="35756"/>
                    <a:pt x="15005" y="35829"/>
                  </a:cubicBezTo>
                  <a:lnTo>
                    <a:pt x="15113" y="35829"/>
                  </a:lnTo>
                  <a:cubicBezTo>
                    <a:pt x="15798" y="35829"/>
                    <a:pt x="16592" y="35504"/>
                    <a:pt x="17385" y="34999"/>
                  </a:cubicBezTo>
                  <a:cubicBezTo>
                    <a:pt x="19838" y="33520"/>
                    <a:pt x="22687" y="30202"/>
                    <a:pt x="24238" y="26956"/>
                  </a:cubicBezTo>
                  <a:cubicBezTo>
                    <a:pt x="26041" y="23124"/>
                    <a:pt x="27327" y="18802"/>
                    <a:pt x="27582" y="17895"/>
                  </a:cubicBezTo>
                  <a:lnTo>
                    <a:pt x="27582" y="17895"/>
                  </a:lnTo>
                  <a:cubicBezTo>
                    <a:pt x="27834" y="17799"/>
                    <a:pt x="28411" y="17541"/>
                    <a:pt x="29071" y="17074"/>
                  </a:cubicBezTo>
                  <a:cubicBezTo>
                    <a:pt x="29901" y="16461"/>
                    <a:pt x="30874" y="15487"/>
                    <a:pt x="31307" y="14080"/>
                  </a:cubicBezTo>
                  <a:cubicBezTo>
                    <a:pt x="31560" y="13142"/>
                    <a:pt x="31740" y="12205"/>
                    <a:pt x="31740" y="11375"/>
                  </a:cubicBezTo>
                  <a:cubicBezTo>
                    <a:pt x="31740" y="10618"/>
                    <a:pt x="31596" y="9932"/>
                    <a:pt x="31271" y="9391"/>
                  </a:cubicBezTo>
                  <a:cubicBezTo>
                    <a:pt x="30946" y="8886"/>
                    <a:pt x="30369" y="8490"/>
                    <a:pt x="29648" y="8418"/>
                  </a:cubicBezTo>
                  <a:lnTo>
                    <a:pt x="29360" y="8418"/>
                  </a:lnTo>
                  <a:cubicBezTo>
                    <a:pt x="28855" y="8418"/>
                    <a:pt x="28386" y="8598"/>
                    <a:pt x="27989" y="8886"/>
                  </a:cubicBezTo>
                  <a:cubicBezTo>
                    <a:pt x="27448" y="9283"/>
                    <a:pt x="27051" y="9896"/>
                    <a:pt x="26799" y="10365"/>
                  </a:cubicBezTo>
                  <a:cubicBezTo>
                    <a:pt x="26706" y="10551"/>
                    <a:pt x="26632" y="10723"/>
                    <a:pt x="26577" y="10865"/>
                  </a:cubicBezTo>
                  <a:lnTo>
                    <a:pt x="26577" y="10865"/>
                  </a:lnTo>
                  <a:cubicBezTo>
                    <a:pt x="25881" y="10313"/>
                    <a:pt x="24225" y="8805"/>
                    <a:pt x="23481" y="6362"/>
                  </a:cubicBezTo>
                  <a:cubicBezTo>
                    <a:pt x="23300" y="5713"/>
                    <a:pt x="23192" y="5063"/>
                    <a:pt x="23192" y="4486"/>
                  </a:cubicBezTo>
                  <a:cubicBezTo>
                    <a:pt x="23192" y="3729"/>
                    <a:pt x="23336" y="3044"/>
                    <a:pt x="23481" y="2503"/>
                  </a:cubicBezTo>
                  <a:cubicBezTo>
                    <a:pt x="23553" y="2214"/>
                    <a:pt x="23625" y="1998"/>
                    <a:pt x="23697" y="1781"/>
                  </a:cubicBezTo>
                  <a:cubicBezTo>
                    <a:pt x="23733" y="1601"/>
                    <a:pt x="23769" y="1457"/>
                    <a:pt x="23805" y="1312"/>
                  </a:cubicBezTo>
                  <a:cubicBezTo>
                    <a:pt x="23805" y="1240"/>
                    <a:pt x="23769" y="1168"/>
                    <a:pt x="23733" y="1060"/>
                  </a:cubicBezTo>
                  <a:cubicBezTo>
                    <a:pt x="23697" y="1024"/>
                    <a:pt x="23625" y="952"/>
                    <a:pt x="23589" y="916"/>
                  </a:cubicBezTo>
                  <a:cubicBezTo>
                    <a:pt x="23517" y="916"/>
                    <a:pt x="23481" y="880"/>
                    <a:pt x="23408" y="880"/>
                  </a:cubicBezTo>
                  <a:cubicBezTo>
                    <a:pt x="23336" y="916"/>
                    <a:pt x="23264" y="916"/>
                    <a:pt x="23228" y="952"/>
                  </a:cubicBezTo>
                  <a:cubicBezTo>
                    <a:pt x="23156" y="988"/>
                    <a:pt x="23084" y="988"/>
                    <a:pt x="23048" y="1024"/>
                  </a:cubicBezTo>
                  <a:cubicBezTo>
                    <a:pt x="22543" y="1348"/>
                    <a:pt x="21894" y="1925"/>
                    <a:pt x="21208" y="2430"/>
                  </a:cubicBezTo>
                  <a:cubicBezTo>
                    <a:pt x="20848" y="2683"/>
                    <a:pt x="20523" y="2899"/>
                    <a:pt x="20198" y="3044"/>
                  </a:cubicBezTo>
                  <a:cubicBezTo>
                    <a:pt x="19910" y="3224"/>
                    <a:pt x="19621" y="3296"/>
                    <a:pt x="19441" y="3296"/>
                  </a:cubicBezTo>
                  <a:lnTo>
                    <a:pt x="19297" y="3296"/>
                  </a:lnTo>
                  <a:lnTo>
                    <a:pt x="19189" y="3188"/>
                  </a:lnTo>
                  <a:cubicBezTo>
                    <a:pt x="19153" y="3152"/>
                    <a:pt x="19153" y="3080"/>
                    <a:pt x="19153" y="2935"/>
                  </a:cubicBezTo>
                  <a:cubicBezTo>
                    <a:pt x="19153" y="2539"/>
                    <a:pt x="19369" y="1889"/>
                    <a:pt x="19585" y="1384"/>
                  </a:cubicBezTo>
                  <a:cubicBezTo>
                    <a:pt x="19730" y="1096"/>
                    <a:pt x="19838" y="880"/>
                    <a:pt x="19910" y="699"/>
                  </a:cubicBezTo>
                  <a:cubicBezTo>
                    <a:pt x="19946" y="627"/>
                    <a:pt x="19982" y="555"/>
                    <a:pt x="20018" y="519"/>
                  </a:cubicBezTo>
                  <a:lnTo>
                    <a:pt x="20054" y="447"/>
                  </a:lnTo>
                  <a:cubicBezTo>
                    <a:pt x="20126" y="339"/>
                    <a:pt x="20126" y="194"/>
                    <a:pt x="20054" y="122"/>
                  </a:cubicBezTo>
                  <a:cubicBezTo>
                    <a:pt x="20000" y="41"/>
                    <a:pt x="19905" y="0"/>
                    <a:pt x="19816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5" name="Google Shape;2095;p50"/>
            <p:cNvSpPr/>
            <p:nvPr/>
          </p:nvSpPr>
          <p:spPr>
            <a:xfrm>
              <a:off x="3751375" y="3083575"/>
              <a:ext cx="155125" cy="68600"/>
            </a:xfrm>
            <a:custGeom>
              <a:rect b="b" l="l" r="r" t="t"/>
              <a:pathLst>
                <a:path extrusionOk="0" h="2744" w="6205">
                  <a:moveTo>
                    <a:pt x="5848" y="1"/>
                  </a:moveTo>
                  <a:cubicBezTo>
                    <a:pt x="5822" y="1"/>
                    <a:pt x="5796" y="4"/>
                    <a:pt x="5771" y="10"/>
                  </a:cubicBezTo>
                  <a:lnTo>
                    <a:pt x="217" y="2174"/>
                  </a:lnTo>
                  <a:cubicBezTo>
                    <a:pt x="73" y="2210"/>
                    <a:pt x="1" y="2390"/>
                    <a:pt x="73" y="2571"/>
                  </a:cubicBezTo>
                  <a:cubicBezTo>
                    <a:pt x="99" y="2676"/>
                    <a:pt x="203" y="2743"/>
                    <a:pt x="313" y="2743"/>
                  </a:cubicBezTo>
                  <a:cubicBezTo>
                    <a:pt x="354" y="2743"/>
                    <a:pt x="395" y="2734"/>
                    <a:pt x="433" y="2715"/>
                  </a:cubicBezTo>
                  <a:lnTo>
                    <a:pt x="5988" y="587"/>
                  </a:lnTo>
                  <a:cubicBezTo>
                    <a:pt x="6132" y="515"/>
                    <a:pt x="6204" y="334"/>
                    <a:pt x="6168" y="190"/>
                  </a:cubicBezTo>
                  <a:cubicBezTo>
                    <a:pt x="6108" y="71"/>
                    <a:pt x="5974" y="1"/>
                    <a:pt x="5848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6" name="Google Shape;2096;p50"/>
            <p:cNvSpPr/>
            <p:nvPr/>
          </p:nvSpPr>
          <p:spPr>
            <a:xfrm>
              <a:off x="3156275" y="3109950"/>
              <a:ext cx="628500" cy="217975"/>
            </a:xfrm>
            <a:custGeom>
              <a:rect b="b" l="l" r="r" t="t"/>
              <a:pathLst>
                <a:path extrusionOk="0" h="8719" w="25140">
                  <a:moveTo>
                    <a:pt x="0" y="1"/>
                  </a:moveTo>
                  <a:cubicBezTo>
                    <a:pt x="0" y="1"/>
                    <a:pt x="109" y="3535"/>
                    <a:pt x="1876" y="5555"/>
                  </a:cubicBezTo>
                  <a:cubicBezTo>
                    <a:pt x="3144" y="6979"/>
                    <a:pt x="5380" y="7511"/>
                    <a:pt x="7047" y="7511"/>
                  </a:cubicBezTo>
                  <a:cubicBezTo>
                    <a:pt x="7702" y="7511"/>
                    <a:pt x="8270" y="7429"/>
                    <a:pt x="8656" y="7286"/>
                  </a:cubicBezTo>
                  <a:cubicBezTo>
                    <a:pt x="9996" y="6840"/>
                    <a:pt x="9831" y="3255"/>
                    <a:pt x="11120" y="3255"/>
                  </a:cubicBezTo>
                  <a:cubicBezTo>
                    <a:pt x="11184" y="3255"/>
                    <a:pt x="11253" y="3264"/>
                    <a:pt x="11325" y="3283"/>
                  </a:cubicBezTo>
                  <a:cubicBezTo>
                    <a:pt x="12804" y="3644"/>
                    <a:pt x="12552" y="5303"/>
                    <a:pt x="13201" y="6817"/>
                  </a:cubicBezTo>
                  <a:cubicBezTo>
                    <a:pt x="13814" y="8296"/>
                    <a:pt x="14463" y="8188"/>
                    <a:pt x="17204" y="8549"/>
                  </a:cubicBezTo>
                  <a:cubicBezTo>
                    <a:pt x="17971" y="8658"/>
                    <a:pt x="18726" y="8718"/>
                    <a:pt x="19439" y="8718"/>
                  </a:cubicBezTo>
                  <a:cubicBezTo>
                    <a:pt x="21311" y="8718"/>
                    <a:pt x="22893" y="8305"/>
                    <a:pt x="23624" y="7286"/>
                  </a:cubicBezTo>
                  <a:cubicBezTo>
                    <a:pt x="24634" y="5916"/>
                    <a:pt x="25139" y="1624"/>
                    <a:pt x="24129" y="1407"/>
                  </a:cubicBezTo>
                  <a:cubicBezTo>
                    <a:pt x="23922" y="1355"/>
                    <a:pt x="23613" y="1334"/>
                    <a:pt x="23223" y="1334"/>
                  </a:cubicBezTo>
                  <a:cubicBezTo>
                    <a:pt x="21714" y="1334"/>
                    <a:pt x="18980" y="1653"/>
                    <a:pt x="16086" y="1768"/>
                  </a:cubicBezTo>
                  <a:cubicBezTo>
                    <a:pt x="12444" y="1876"/>
                    <a:pt x="11073" y="2021"/>
                    <a:pt x="11073" y="202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7" name="Google Shape;2097;p50"/>
            <p:cNvSpPr/>
            <p:nvPr/>
          </p:nvSpPr>
          <p:spPr>
            <a:xfrm>
              <a:off x="3501625" y="3169475"/>
              <a:ext cx="275025" cy="158450"/>
            </a:xfrm>
            <a:custGeom>
              <a:rect b="b" l="l" r="r" t="t"/>
              <a:pathLst>
                <a:path extrusionOk="0" h="6338" w="11001">
                  <a:moveTo>
                    <a:pt x="10820" y="0"/>
                  </a:moveTo>
                  <a:lnTo>
                    <a:pt x="0" y="5374"/>
                  </a:lnTo>
                  <a:cubicBezTo>
                    <a:pt x="577" y="5879"/>
                    <a:pt x="1443" y="5915"/>
                    <a:pt x="3390" y="6168"/>
                  </a:cubicBezTo>
                  <a:cubicBezTo>
                    <a:pt x="4157" y="6277"/>
                    <a:pt x="4912" y="6337"/>
                    <a:pt x="5625" y="6337"/>
                  </a:cubicBezTo>
                  <a:cubicBezTo>
                    <a:pt x="7497" y="6337"/>
                    <a:pt x="9079" y="5924"/>
                    <a:pt x="9810" y="4905"/>
                  </a:cubicBezTo>
                  <a:cubicBezTo>
                    <a:pt x="10568" y="3932"/>
                    <a:pt x="11001" y="1407"/>
                    <a:pt x="10820" y="0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8" name="Google Shape;2098;p50"/>
            <p:cNvSpPr/>
            <p:nvPr/>
          </p:nvSpPr>
          <p:spPr>
            <a:xfrm>
              <a:off x="3217575" y="3153250"/>
              <a:ext cx="351700" cy="144800"/>
            </a:xfrm>
            <a:custGeom>
              <a:rect b="b" l="l" r="r" t="t"/>
              <a:pathLst>
                <a:path extrusionOk="0" h="5792" w="14068">
                  <a:moveTo>
                    <a:pt x="14067" y="0"/>
                  </a:moveTo>
                  <a:lnTo>
                    <a:pt x="14067" y="0"/>
                  </a:lnTo>
                  <a:cubicBezTo>
                    <a:pt x="13923" y="36"/>
                    <a:pt x="13779" y="36"/>
                    <a:pt x="13634" y="36"/>
                  </a:cubicBezTo>
                  <a:cubicBezTo>
                    <a:pt x="12552" y="72"/>
                    <a:pt x="11687" y="108"/>
                    <a:pt x="10965" y="144"/>
                  </a:cubicBezTo>
                  <a:lnTo>
                    <a:pt x="1" y="4364"/>
                  </a:lnTo>
                  <a:cubicBezTo>
                    <a:pt x="1302" y="5395"/>
                    <a:pt x="3138" y="5791"/>
                    <a:pt x="4564" y="5791"/>
                  </a:cubicBezTo>
                  <a:cubicBezTo>
                    <a:pt x="5234" y="5791"/>
                    <a:pt x="5813" y="5704"/>
                    <a:pt x="6204" y="5554"/>
                  </a:cubicBezTo>
                  <a:cubicBezTo>
                    <a:pt x="7544" y="5108"/>
                    <a:pt x="7379" y="1523"/>
                    <a:pt x="8668" y="1523"/>
                  </a:cubicBezTo>
                  <a:cubicBezTo>
                    <a:pt x="8732" y="1523"/>
                    <a:pt x="8801" y="1532"/>
                    <a:pt x="8873" y="1551"/>
                  </a:cubicBezTo>
                  <a:cubicBezTo>
                    <a:pt x="9739" y="1767"/>
                    <a:pt x="10028" y="2453"/>
                    <a:pt x="10244" y="3282"/>
                  </a:cubicBezTo>
                  <a:lnTo>
                    <a:pt x="14067" y="0"/>
                  </a:ln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9" name="Google Shape;2099;p50"/>
            <p:cNvSpPr/>
            <p:nvPr/>
          </p:nvSpPr>
          <p:spPr>
            <a:xfrm>
              <a:off x="3148150" y="3102400"/>
              <a:ext cx="633000" cy="233000"/>
            </a:xfrm>
            <a:custGeom>
              <a:rect b="b" l="l" r="r" t="t"/>
              <a:pathLst>
                <a:path extrusionOk="0" h="9320" w="25320">
                  <a:moveTo>
                    <a:pt x="638" y="661"/>
                  </a:moveTo>
                  <a:lnTo>
                    <a:pt x="11326" y="2611"/>
                  </a:lnTo>
                  <a:lnTo>
                    <a:pt x="11686" y="2611"/>
                  </a:lnTo>
                  <a:cubicBezTo>
                    <a:pt x="12228" y="2575"/>
                    <a:pt x="13706" y="2467"/>
                    <a:pt x="16411" y="2359"/>
                  </a:cubicBezTo>
                  <a:cubicBezTo>
                    <a:pt x="19369" y="2250"/>
                    <a:pt x="22146" y="1926"/>
                    <a:pt x="23625" y="1926"/>
                  </a:cubicBezTo>
                  <a:cubicBezTo>
                    <a:pt x="23985" y="1926"/>
                    <a:pt x="24238" y="1962"/>
                    <a:pt x="24382" y="1998"/>
                  </a:cubicBezTo>
                  <a:lnTo>
                    <a:pt x="24490" y="2034"/>
                  </a:lnTo>
                  <a:cubicBezTo>
                    <a:pt x="24526" y="2142"/>
                    <a:pt x="24599" y="2286"/>
                    <a:pt x="24635" y="2539"/>
                  </a:cubicBezTo>
                  <a:cubicBezTo>
                    <a:pt x="24707" y="2755"/>
                    <a:pt x="24707" y="3044"/>
                    <a:pt x="24707" y="3369"/>
                  </a:cubicBezTo>
                  <a:cubicBezTo>
                    <a:pt x="24707" y="4054"/>
                    <a:pt x="24599" y="4883"/>
                    <a:pt x="24418" y="5641"/>
                  </a:cubicBezTo>
                  <a:cubicBezTo>
                    <a:pt x="24238" y="6398"/>
                    <a:pt x="23985" y="7047"/>
                    <a:pt x="23733" y="7444"/>
                  </a:cubicBezTo>
                  <a:cubicBezTo>
                    <a:pt x="23408" y="7877"/>
                    <a:pt x="22867" y="8202"/>
                    <a:pt x="22182" y="8418"/>
                  </a:cubicBezTo>
                  <a:cubicBezTo>
                    <a:pt x="21497" y="8634"/>
                    <a:pt x="20667" y="8706"/>
                    <a:pt x="19729" y="8706"/>
                  </a:cubicBezTo>
                  <a:cubicBezTo>
                    <a:pt x="19044" y="8706"/>
                    <a:pt x="18323" y="8670"/>
                    <a:pt x="17602" y="8562"/>
                  </a:cubicBezTo>
                  <a:cubicBezTo>
                    <a:pt x="16195" y="8382"/>
                    <a:pt x="15329" y="8310"/>
                    <a:pt x="14824" y="8129"/>
                  </a:cubicBezTo>
                  <a:cubicBezTo>
                    <a:pt x="14572" y="8021"/>
                    <a:pt x="14392" y="7913"/>
                    <a:pt x="14247" y="7769"/>
                  </a:cubicBezTo>
                  <a:cubicBezTo>
                    <a:pt x="14103" y="7588"/>
                    <a:pt x="13959" y="7336"/>
                    <a:pt x="13814" y="6975"/>
                  </a:cubicBezTo>
                  <a:cubicBezTo>
                    <a:pt x="13490" y="6290"/>
                    <a:pt x="13418" y="5496"/>
                    <a:pt x="13201" y="4811"/>
                  </a:cubicBezTo>
                  <a:cubicBezTo>
                    <a:pt x="13093" y="4487"/>
                    <a:pt x="12949" y="4162"/>
                    <a:pt x="12696" y="3873"/>
                  </a:cubicBezTo>
                  <a:cubicBezTo>
                    <a:pt x="12480" y="3621"/>
                    <a:pt x="12119" y="3405"/>
                    <a:pt x="11723" y="3296"/>
                  </a:cubicBezTo>
                  <a:cubicBezTo>
                    <a:pt x="11614" y="3260"/>
                    <a:pt x="11506" y="3260"/>
                    <a:pt x="11434" y="3260"/>
                  </a:cubicBezTo>
                  <a:cubicBezTo>
                    <a:pt x="11218" y="3260"/>
                    <a:pt x="11001" y="3332"/>
                    <a:pt x="10821" y="3477"/>
                  </a:cubicBezTo>
                  <a:cubicBezTo>
                    <a:pt x="10532" y="3729"/>
                    <a:pt x="10352" y="4054"/>
                    <a:pt x="10208" y="4451"/>
                  </a:cubicBezTo>
                  <a:cubicBezTo>
                    <a:pt x="9991" y="5028"/>
                    <a:pt x="9847" y="5713"/>
                    <a:pt x="9631" y="6254"/>
                  </a:cubicBezTo>
                  <a:cubicBezTo>
                    <a:pt x="9522" y="6542"/>
                    <a:pt x="9414" y="6795"/>
                    <a:pt x="9270" y="6975"/>
                  </a:cubicBezTo>
                  <a:cubicBezTo>
                    <a:pt x="9162" y="7156"/>
                    <a:pt x="9018" y="7264"/>
                    <a:pt x="8873" y="7336"/>
                  </a:cubicBezTo>
                  <a:cubicBezTo>
                    <a:pt x="8549" y="7444"/>
                    <a:pt x="8008" y="7516"/>
                    <a:pt x="7395" y="7516"/>
                  </a:cubicBezTo>
                  <a:cubicBezTo>
                    <a:pt x="6565" y="7516"/>
                    <a:pt x="5627" y="7408"/>
                    <a:pt x="4726" y="7083"/>
                  </a:cubicBezTo>
                  <a:cubicBezTo>
                    <a:pt x="3824" y="6795"/>
                    <a:pt x="2994" y="6326"/>
                    <a:pt x="2417" y="5641"/>
                  </a:cubicBezTo>
                  <a:cubicBezTo>
                    <a:pt x="1588" y="4703"/>
                    <a:pt x="1119" y="3369"/>
                    <a:pt x="866" y="2250"/>
                  </a:cubicBezTo>
                  <a:cubicBezTo>
                    <a:pt x="758" y="1709"/>
                    <a:pt x="686" y="1204"/>
                    <a:pt x="650" y="844"/>
                  </a:cubicBezTo>
                  <a:cubicBezTo>
                    <a:pt x="650" y="773"/>
                    <a:pt x="644" y="714"/>
                    <a:pt x="638" y="661"/>
                  </a:cubicBezTo>
                  <a:close/>
                  <a:moveTo>
                    <a:pt x="297" y="0"/>
                  </a:moveTo>
                  <a:cubicBezTo>
                    <a:pt x="234" y="0"/>
                    <a:pt x="162" y="34"/>
                    <a:pt x="109" y="86"/>
                  </a:cubicBezTo>
                  <a:cubicBezTo>
                    <a:pt x="37" y="122"/>
                    <a:pt x="1" y="231"/>
                    <a:pt x="1" y="303"/>
                  </a:cubicBezTo>
                  <a:cubicBezTo>
                    <a:pt x="1" y="339"/>
                    <a:pt x="37" y="1241"/>
                    <a:pt x="289" y="2395"/>
                  </a:cubicBezTo>
                  <a:cubicBezTo>
                    <a:pt x="542" y="3549"/>
                    <a:pt x="1047" y="4955"/>
                    <a:pt x="1984" y="6037"/>
                  </a:cubicBezTo>
                  <a:cubicBezTo>
                    <a:pt x="2634" y="6831"/>
                    <a:pt x="3571" y="7336"/>
                    <a:pt x="4545" y="7660"/>
                  </a:cubicBezTo>
                  <a:cubicBezTo>
                    <a:pt x="5519" y="7985"/>
                    <a:pt x="6529" y="8129"/>
                    <a:pt x="7395" y="8129"/>
                  </a:cubicBezTo>
                  <a:cubicBezTo>
                    <a:pt x="8044" y="8129"/>
                    <a:pt x="8657" y="8057"/>
                    <a:pt x="9090" y="7877"/>
                  </a:cubicBezTo>
                  <a:cubicBezTo>
                    <a:pt x="9306" y="7805"/>
                    <a:pt x="9486" y="7660"/>
                    <a:pt x="9631" y="7480"/>
                  </a:cubicBezTo>
                  <a:cubicBezTo>
                    <a:pt x="9919" y="7192"/>
                    <a:pt x="10063" y="6795"/>
                    <a:pt x="10244" y="6398"/>
                  </a:cubicBezTo>
                  <a:cubicBezTo>
                    <a:pt x="10460" y="5785"/>
                    <a:pt x="10604" y="5100"/>
                    <a:pt x="10821" y="4595"/>
                  </a:cubicBezTo>
                  <a:cubicBezTo>
                    <a:pt x="10893" y="4342"/>
                    <a:pt x="11001" y="4126"/>
                    <a:pt x="11109" y="4018"/>
                  </a:cubicBezTo>
                  <a:cubicBezTo>
                    <a:pt x="11254" y="3910"/>
                    <a:pt x="11326" y="3873"/>
                    <a:pt x="11434" y="3837"/>
                  </a:cubicBezTo>
                  <a:lnTo>
                    <a:pt x="11542" y="3873"/>
                  </a:lnTo>
                  <a:cubicBezTo>
                    <a:pt x="11903" y="3946"/>
                    <a:pt x="12083" y="4090"/>
                    <a:pt x="12264" y="4270"/>
                  </a:cubicBezTo>
                  <a:cubicBezTo>
                    <a:pt x="12480" y="4559"/>
                    <a:pt x="12624" y="4955"/>
                    <a:pt x="12769" y="5496"/>
                  </a:cubicBezTo>
                  <a:cubicBezTo>
                    <a:pt x="12877" y="6001"/>
                    <a:pt x="12985" y="6615"/>
                    <a:pt x="13237" y="7228"/>
                  </a:cubicBezTo>
                  <a:cubicBezTo>
                    <a:pt x="13418" y="7624"/>
                    <a:pt x="13562" y="7913"/>
                    <a:pt x="13814" y="8165"/>
                  </a:cubicBezTo>
                  <a:cubicBezTo>
                    <a:pt x="14139" y="8526"/>
                    <a:pt x="14572" y="8706"/>
                    <a:pt x="15149" y="8851"/>
                  </a:cubicBezTo>
                  <a:cubicBezTo>
                    <a:pt x="15726" y="8959"/>
                    <a:pt x="16483" y="9031"/>
                    <a:pt x="17493" y="9175"/>
                  </a:cubicBezTo>
                  <a:cubicBezTo>
                    <a:pt x="18251" y="9247"/>
                    <a:pt x="19008" y="9320"/>
                    <a:pt x="19729" y="9320"/>
                  </a:cubicBezTo>
                  <a:cubicBezTo>
                    <a:pt x="20703" y="9320"/>
                    <a:pt x="21605" y="9211"/>
                    <a:pt x="22362" y="8995"/>
                  </a:cubicBezTo>
                  <a:cubicBezTo>
                    <a:pt x="23156" y="8743"/>
                    <a:pt x="23805" y="8346"/>
                    <a:pt x="24202" y="7769"/>
                  </a:cubicBezTo>
                  <a:cubicBezTo>
                    <a:pt x="24562" y="7300"/>
                    <a:pt x="24815" y="6578"/>
                    <a:pt x="25031" y="5785"/>
                  </a:cubicBezTo>
                  <a:cubicBezTo>
                    <a:pt x="25212" y="4955"/>
                    <a:pt x="25320" y="4090"/>
                    <a:pt x="25320" y="3369"/>
                  </a:cubicBezTo>
                  <a:cubicBezTo>
                    <a:pt x="25320" y="2900"/>
                    <a:pt x="25284" y="2467"/>
                    <a:pt x="25176" y="2142"/>
                  </a:cubicBezTo>
                  <a:cubicBezTo>
                    <a:pt x="25103" y="1962"/>
                    <a:pt x="25067" y="1818"/>
                    <a:pt x="24959" y="1673"/>
                  </a:cubicBezTo>
                  <a:cubicBezTo>
                    <a:pt x="24851" y="1565"/>
                    <a:pt x="24707" y="1457"/>
                    <a:pt x="24526" y="1385"/>
                  </a:cubicBezTo>
                  <a:cubicBezTo>
                    <a:pt x="24310" y="1349"/>
                    <a:pt x="23985" y="1313"/>
                    <a:pt x="23625" y="1313"/>
                  </a:cubicBezTo>
                  <a:cubicBezTo>
                    <a:pt x="22074" y="1313"/>
                    <a:pt x="19333" y="1673"/>
                    <a:pt x="16411" y="1782"/>
                  </a:cubicBezTo>
                  <a:cubicBezTo>
                    <a:pt x="13121" y="1878"/>
                    <a:pt x="11677" y="2004"/>
                    <a:pt x="11409" y="2029"/>
                  </a:cubicBezTo>
                  <a:lnTo>
                    <a:pt x="11409" y="2029"/>
                  </a:lnTo>
                  <a:lnTo>
                    <a:pt x="361" y="14"/>
                  </a:lnTo>
                  <a:cubicBezTo>
                    <a:pt x="342" y="5"/>
                    <a:pt x="320" y="0"/>
                    <a:pt x="297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0" name="Google Shape;2100;p50"/>
            <p:cNvSpPr/>
            <p:nvPr/>
          </p:nvSpPr>
          <p:spPr>
            <a:xfrm>
              <a:off x="3403325" y="3253325"/>
              <a:ext cx="122650" cy="195700"/>
            </a:xfrm>
            <a:custGeom>
              <a:rect b="b" l="l" r="r" t="t"/>
              <a:pathLst>
                <a:path extrusionOk="0" h="7828" w="4906">
                  <a:moveTo>
                    <a:pt x="434" y="0"/>
                  </a:moveTo>
                  <a:cubicBezTo>
                    <a:pt x="253" y="0"/>
                    <a:pt x="109" y="145"/>
                    <a:pt x="109" y="289"/>
                  </a:cubicBezTo>
                  <a:cubicBezTo>
                    <a:pt x="109" y="289"/>
                    <a:pt x="1" y="3571"/>
                    <a:pt x="1" y="5591"/>
                  </a:cubicBezTo>
                  <a:cubicBezTo>
                    <a:pt x="1" y="6420"/>
                    <a:pt x="109" y="6961"/>
                    <a:pt x="434" y="7358"/>
                  </a:cubicBezTo>
                  <a:cubicBezTo>
                    <a:pt x="578" y="7539"/>
                    <a:pt x="758" y="7683"/>
                    <a:pt x="975" y="7755"/>
                  </a:cubicBezTo>
                  <a:cubicBezTo>
                    <a:pt x="1191" y="7791"/>
                    <a:pt x="1443" y="7827"/>
                    <a:pt x="1660" y="7827"/>
                  </a:cubicBezTo>
                  <a:cubicBezTo>
                    <a:pt x="1912" y="7827"/>
                    <a:pt x="2165" y="7791"/>
                    <a:pt x="2453" y="7791"/>
                  </a:cubicBezTo>
                  <a:cubicBezTo>
                    <a:pt x="3932" y="7647"/>
                    <a:pt x="4726" y="6997"/>
                    <a:pt x="4762" y="6961"/>
                  </a:cubicBezTo>
                  <a:cubicBezTo>
                    <a:pt x="4906" y="6853"/>
                    <a:pt x="4906" y="6673"/>
                    <a:pt x="4798" y="6529"/>
                  </a:cubicBezTo>
                  <a:cubicBezTo>
                    <a:pt x="4735" y="6466"/>
                    <a:pt x="4648" y="6427"/>
                    <a:pt x="4557" y="6427"/>
                  </a:cubicBezTo>
                  <a:cubicBezTo>
                    <a:pt x="4492" y="6427"/>
                    <a:pt x="4425" y="6447"/>
                    <a:pt x="4365" y="6493"/>
                  </a:cubicBezTo>
                  <a:cubicBezTo>
                    <a:pt x="4365" y="6493"/>
                    <a:pt x="3680" y="7070"/>
                    <a:pt x="2417" y="7178"/>
                  </a:cubicBezTo>
                  <a:cubicBezTo>
                    <a:pt x="2129" y="7214"/>
                    <a:pt x="1876" y="7214"/>
                    <a:pt x="1660" y="7214"/>
                  </a:cubicBezTo>
                  <a:cubicBezTo>
                    <a:pt x="1479" y="7214"/>
                    <a:pt x="1299" y="7214"/>
                    <a:pt x="1155" y="7178"/>
                  </a:cubicBezTo>
                  <a:cubicBezTo>
                    <a:pt x="975" y="7106"/>
                    <a:pt x="866" y="7034"/>
                    <a:pt x="758" y="6781"/>
                  </a:cubicBezTo>
                  <a:cubicBezTo>
                    <a:pt x="650" y="6565"/>
                    <a:pt x="578" y="6168"/>
                    <a:pt x="578" y="5591"/>
                  </a:cubicBezTo>
                  <a:cubicBezTo>
                    <a:pt x="578" y="4581"/>
                    <a:pt x="614" y="3283"/>
                    <a:pt x="650" y="2201"/>
                  </a:cubicBezTo>
                  <a:cubicBezTo>
                    <a:pt x="686" y="1155"/>
                    <a:pt x="722" y="325"/>
                    <a:pt x="722" y="325"/>
                  </a:cubicBezTo>
                  <a:cubicBezTo>
                    <a:pt x="722" y="145"/>
                    <a:pt x="614" y="0"/>
                    <a:pt x="434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1" name="Google Shape;2101;p50"/>
            <p:cNvSpPr/>
            <p:nvPr/>
          </p:nvSpPr>
          <p:spPr>
            <a:xfrm>
              <a:off x="3510625" y="3441775"/>
              <a:ext cx="207425" cy="137075"/>
            </a:xfrm>
            <a:custGeom>
              <a:rect b="b" l="l" r="r" t="t"/>
              <a:pathLst>
                <a:path extrusionOk="0" h="5483" w="8297">
                  <a:moveTo>
                    <a:pt x="5411" y="578"/>
                  </a:moveTo>
                  <a:cubicBezTo>
                    <a:pt x="5519" y="578"/>
                    <a:pt x="5663" y="614"/>
                    <a:pt x="5771" y="614"/>
                  </a:cubicBezTo>
                  <a:cubicBezTo>
                    <a:pt x="6493" y="722"/>
                    <a:pt x="6962" y="974"/>
                    <a:pt x="7250" y="1299"/>
                  </a:cubicBezTo>
                  <a:cubicBezTo>
                    <a:pt x="7575" y="1587"/>
                    <a:pt x="7683" y="1948"/>
                    <a:pt x="7683" y="2309"/>
                  </a:cubicBezTo>
                  <a:cubicBezTo>
                    <a:pt x="7683" y="2850"/>
                    <a:pt x="7394" y="3391"/>
                    <a:pt x="6926" y="3715"/>
                  </a:cubicBezTo>
                  <a:cubicBezTo>
                    <a:pt x="6385" y="4040"/>
                    <a:pt x="5483" y="4329"/>
                    <a:pt x="4545" y="4545"/>
                  </a:cubicBezTo>
                  <a:cubicBezTo>
                    <a:pt x="3607" y="4761"/>
                    <a:pt x="2598" y="4870"/>
                    <a:pt x="1948" y="4870"/>
                  </a:cubicBezTo>
                  <a:cubicBezTo>
                    <a:pt x="1696" y="4870"/>
                    <a:pt x="1479" y="4834"/>
                    <a:pt x="1371" y="4797"/>
                  </a:cubicBezTo>
                  <a:cubicBezTo>
                    <a:pt x="866" y="4689"/>
                    <a:pt x="614" y="4292"/>
                    <a:pt x="614" y="4004"/>
                  </a:cubicBezTo>
                  <a:cubicBezTo>
                    <a:pt x="614" y="3896"/>
                    <a:pt x="650" y="3788"/>
                    <a:pt x="758" y="3679"/>
                  </a:cubicBezTo>
                  <a:lnTo>
                    <a:pt x="758" y="3643"/>
                  </a:lnTo>
                  <a:lnTo>
                    <a:pt x="794" y="3607"/>
                  </a:lnTo>
                  <a:cubicBezTo>
                    <a:pt x="938" y="3463"/>
                    <a:pt x="1552" y="2669"/>
                    <a:pt x="2417" y="1948"/>
                  </a:cubicBezTo>
                  <a:cubicBezTo>
                    <a:pt x="3247" y="1227"/>
                    <a:pt x="4365" y="578"/>
                    <a:pt x="5411" y="578"/>
                  </a:cubicBezTo>
                  <a:close/>
                  <a:moveTo>
                    <a:pt x="5411" y="1"/>
                  </a:moveTo>
                  <a:cubicBezTo>
                    <a:pt x="4040" y="1"/>
                    <a:pt x="2778" y="830"/>
                    <a:pt x="1840" y="1660"/>
                  </a:cubicBezTo>
                  <a:cubicBezTo>
                    <a:pt x="902" y="2453"/>
                    <a:pt x="289" y="3283"/>
                    <a:pt x="289" y="3283"/>
                  </a:cubicBezTo>
                  <a:lnTo>
                    <a:pt x="290" y="3283"/>
                  </a:lnTo>
                  <a:lnTo>
                    <a:pt x="290" y="3283"/>
                  </a:lnTo>
                  <a:cubicBezTo>
                    <a:pt x="97" y="3495"/>
                    <a:pt x="1" y="3766"/>
                    <a:pt x="1" y="4004"/>
                  </a:cubicBezTo>
                  <a:cubicBezTo>
                    <a:pt x="1" y="4617"/>
                    <a:pt x="470" y="5194"/>
                    <a:pt x="1191" y="5375"/>
                  </a:cubicBezTo>
                  <a:cubicBezTo>
                    <a:pt x="1407" y="5447"/>
                    <a:pt x="1660" y="5483"/>
                    <a:pt x="1948" y="5483"/>
                  </a:cubicBezTo>
                  <a:cubicBezTo>
                    <a:pt x="2670" y="5483"/>
                    <a:pt x="3680" y="5338"/>
                    <a:pt x="4653" y="5122"/>
                  </a:cubicBezTo>
                  <a:cubicBezTo>
                    <a:pt x="5663" y="4906"/>
                    <a:pt x="6601" y="4617"/>
                    <a:pt x="7250" y="4220"/>
                  </a:cubicBezTo>
                  <a:cubicBezTo>
                    <a:pt x="7899" y="3788"/>
                    <a:pt x="8296" y="3066"/>
                    <a:pt x="8296" y="2309"/>
                  </a:cubicBezTo>
                  <a:cubicBezTo>
                    <a:pt x="8296" y="1804"/>
                    <a:pt x="8116" y="1263"/>
                    <a:pt x="7683" y="866"/>
                  </a:cubicBezTo>
                  <a:cubicBezTo>
                    <a:pt x="7286" y="433"/>
                    <a:pt x="6673" y="145"/>
                    <a:pt x="5844" y="37"/>
                  </a:cubicBezTo>
                  <a:cubicBezTo>
                    <a:pt x="5699" y="1"/>
                    <a:pt x="5555" y="1"/>
                    <a:pt x="5411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2" name="Google Shape;2102;p50"/>
            <p:cNvSpPr/>
            <p:nvPr/>
          </p:nvSpPr>
          <p:spPr>
            <a:xfrm>
              <a:off x="3519650" y="3464200"/>
              <a:ext cx="179450" cy="87600"/>
            </a:xfrm>
            <a:custGeom>
              <a:rect b="b" l="l" r="r" t="t"/>
              <a:pathLst>
                <a:path extrusionOk="0" h="3504" w="7178">
                  <a:moveTo>
                    <a:pt x="6850" y="0"/>
                  </a:moveTo>
                  <a:cubicBezTo>
                    <a:pt x="6778" y="0"/>
                    <a:pt x="6704" y="27"/>
                    <a:pt x="6637" y="77"/>
                  </a:cubicBezTo>
                  <a:lnTo>
                    <a:pt x="6601" y="113"/>
                  </a:lnTo>
                  <a:cubicBezTo>
                    <a:pt x="6420" y="258"/>
                    <a:pt x="5591" y="943"/>
                    <a:pt x="4401" y="1592"/>
                  </a:cubicBezTo>
                  <a:cubicBezTo>
                    <a:pt x="3246" y="2241"/>
                    <a:pt x="1732" y="2854"/>
                    <a:pt x="289" y="2891"/>
                  </a:cubicBezTo>
                  <a:cubicBezTo>
                    <a:pt x="109" y="2891"/>
                    <a:pt x="0" y="3035"/>
                    <a:pt x="0" y="3215"/>
                  </a:cubicBezTo>
                  <a:cubicBezTo>
                    <a:pt x="0" y="3359"/>
                    <a:pt x="145" y="3504"/>
                    <a:pt x="289" y="3504"/>
                  </a:cubicBezTo>
                  <a:cubicBezTo>
                    <a:pt x="2020" y="3432"/>
                    <a:pt x="3679" y="2674"/>
                    <a:pt x="4942" y="1953"/>
                  </a:cubicBezTo>
                  <a:cubicBezTo>
                    <a:pt x="6204" y="1231"/>
                    <a:pt x="7033" y="546"/>
                    <a:pt x="7033" y="546"/>
                  </a:cubicBezTo>
                  <a:cubicBezTo>
                    <a:pt x="7142" y="438"/>
                    <a:pt x="7178" y="222"/>
                    <a:pt x="7070" y="113"/>
                  </a:cubicBezTo>
                  <a:cubicBezTo>
                    <a:pt x="7012" y="36"/>
                    <a:pt x="6933" y="0"/>
                    <a:pt x="6850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3" name="Google Shape;2103;p50"/>
            <p:cNvSpPr/>
            <p:nvPr/>
          </p:nvSpPr>
          <p:spPr>
            <a:xfrm>
              <a:off x="3448425" y="3008125"/>
              <a:ext cx="265700" cy="114050"/>
            </a:xfrm>
            <a:custGeom>
              <a:rect b="b" l="l" r="r" t="t"/>
              <a:pathLst>
                <a:path extrusionOk="0" h="4562" w="10628">
                  <a:moveTo>
                    <a:pt x="6842" y="0"/>
                  </a:moveTo>
                  <a:cubicBezTo>
                    <a:pt x="6622" y="0"/>
                    <a:pt x="6397" y="11"/>
                    <a:pt x="6168" y="34"/>
                  </a:cubicBezTo>
                  <a:cubicBezTo>
                    <a:pt x="4040" y="287"/>
                    <a:pt x="2525" y="2451"/>
                    <a:pt x="1767" y="2811"/>
                  </a:cubicBezTo>
                  <a:cubicBezTo>
                    <a:pt x="1010" y="3208"/>
                    <a:pt x="0" y="3208"/>
                    <a:pt x="0" y="3208"/>
                  </a:cubicBezTo>
                  <a:cubicBezTo>
                    <a:pt x="0" y="3208"/>
                    <a:pt x="1243" y="4561"/>
                    <a:pt x="1988" y="4561"/>
                  </a:cubicBezTo>
                  <a:cubicBezTo>
                    <a:pt x="2095" y="4561"/>
                    <a:pt x="2191" y="4534"/>
                    <a:pt x="2272" y="4471"/>
                  </a:cubicBezTo>
                  <a:cubicBezTo>
                    <a:pt x="2885" y="3966"/>
                    <a:pt x="5158" y="1693"/>
                    <a:pt x="7791" y="1441"/>
                  </a:cubicBezTo>
                  <a:cubicBezTo>
                    <a:pt x="8395" y="1384"/>
                    <a:pt x="8881" y="1365"/>
                    <a:pt x="9268" y="1365"/>
                  </a:cubicBezTo>
                  <a:cubicBezTo>
                    <a:pt x="9956" y="1365"/>
                    <a:pt x="10327" y="1424"/>
                    <a:pt x="10484" y="1424"/>
                  </a:cubicBezTo>
                  <a:cubicBezTo>
                    <a:pt x="10628" y="1424"/>
                    <a:pt x="10593" y="1375"/>
                    <a:pt x="10460" y="1188"/>
                  </a:cubicBezTo>
                  <a:cubicBezTo>
                    <a:pt x="10106" y="738"/>
                    <a:pt x="8660" y="0"/>
                    <a:pt x="6842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4" name="Google Shape;2104;p50"/>
            <p:cNvSpPr/>
            <p:nvPr/>
          </p:nvSpPr>
          <p:spPr>
            <a:xfrm>
              <a:off x="3440300" y="3000850"/>
              <a:ext cx="279550" cy="128075"/>
            </a:xfrm>
            <a:custGeom>
              <a:rect b="b" l="l" r="r" t="t"/>
              <a:pathLst>
                <a:path extrusionOk="0" h="5123" w="11182">
                  <a:moveTo>
                    <a:pt x="7250" y="614"/>
                  </a:moveTo>
                  <a:cubicBezTo>
                    <a:pt x="8116" y="614"/>
                    <a:pt x="8873" y="758"/>
                    <a:pt x="9450" y="1011"/>
                  </a:cubicBezTo>
                  <a:cubicBezTo>
                    <a:pt x="9731" y="1116"/>
                    <a:pt x="9977" y="1221"/>
                    <a:pt x="10156" y="1359"/>
                  </a:cubicBezTo>
                  <a:lnTo>
                    <a:pt x="10156" y="1359"/>
                  </a:lnTo>
                  <a:cubicBezTo>
                    <a:pt x="9999" y="1349"/>
                    <a:pt x="9817" y="1335"/>
                    <a:pt x="9594" y="1335"/>
                  </a:cubicBezTo>
                  <a:cubicBezTo>
                    <a:pt x="9198" y="1335"/>
                    <a:pt x="8693" y="1371"/>
                    <a:pt x="8080" y="1443"/>
                  </a:cubicBezTo>
                  <a:cubicBezTo>
                    <a:pt x="6709" y="1552"/>
                    <a:pt x="5447" y="2201"/>
                    <a:pt x="4437" y="2886"/>
                  </a:cubicBezTo>
                  <a:cubicBezTo>
                    <a:pt x="3932" y="3247"/>
                    <a:pt x="3499" y="3571"/>
                    <a:pt x="3138" y="3860"/>
                  </a:cubicBezTo>
                  <a:cubicBezTo>
                    <a:pt x="2814" y="4148"/>
                    <a:pt x="2561" y="4401"/>
                    <a:pt x="2417" y="4509"/>
                  </a:cubicBezTo>
                  <a:lnTo>
                    <a:pt x="2309" y="4545"/>
                  </a:lnTo>
                  <a:cubicBezTo>
                    <a:pt x="2237" y="4545"/>
                    <a:pt x="2020" y="4473"/>
                    <a:pt x="1840" y="4365"/>
                  </a:cubicBezTo>
                  <a:cubicBezTo>
                    <a:pt x="1571" y="4197"/>
                    <a:pt x="1270" y="3965"/>
                    <a:pt x="1026" y="3730"/>
                  </a:cubicBezTo>
                  <a:lnTo>
                    <a:pt x="1026" y="3730"/>
                  </a:lnTo>
                  <a:cubicBezTo>
                    <a:pt x="1382" y="3678"/>
                    <a:pt x="1826" y="3579"/>
                    <a:pt x="2237" y="3391"/>
                  </a:cubicBezTo>
                  <a:cubicBezTo>
                    <a:pt x="2453" y="3247"/>
                    <a:pt x="2706" y="3030"/>
                    <a:pt x="2994" y="2778"/>
                  </a:cubicBezTo>
                  <a:cubicBezTo>
                    <a:pt x="3860" y="1984"/>
                    <a:pt x="5050" y="794"/>
                    <a:pt x="6529" y="650"/>
                  </a:cubicBezTo>
                  <a:cubicBezTo>
                    <a:pt x="6781" y="614"/>
                    <a:pt x="6998" y="614"/>
                    <a:pt x="7250" y="614"/>
                  </a:cubicBezTo>
                  <a:close/>
                  <a:moveTo>
                    <a:pt x="7250" y="1"/>
                  </a:moveTo>
                  <a:cubicBezTo>
                    <a:pt x="6998" y="1"/>
                    <a:pt x="6709" y="1"/>
                    <a:pt x="6457" y="37"/>
                  </a:cubicBezTo>
                  <a:cubicBezTo>
                    <a:pt x="5302" y="181"/>
                    <a:pt x="4329" y="830"/>
                    <a:pt x="3571" y="1443"/>
                  </a:cubicBezTo>
                  <a:cubicBezTo>
                    <a:pt x="3210" y="1768"/>
                    <a:pt x="2850" y="2093"/>
                    <a:pt x="2597" y="2345"/>
                  </a:cubicBezTo>
                  <a:cubicBezTo>
                    <a:pt x="2309" y="2598"/>
                    <a:pt x="2092" y="2778"/>
                    <a:pt x="1948" y="2850"/>
                  </a:cubicBezTo>
                  <a:cubicBezTo>
                    <a:pt x="1624" y="2994"/>
                    <a:pt x="1191" y="3102"/>
                    <a:pt x="866" y="3139"/>
                  </a:cubicBezTo>
                  <a:cubicBezTo>
                    <a:pt x="722" y="3175"/>
                    <a:pt x="578" y="3175"/>
                    <a:pt x="469" y="3175"/>
                  </a:cubicBezTo>
                  <a:lnTo>
                    <a:pt x="325" y="3175"/>
                  </a:lnTo>
                  <a:cubicBezTo>
                    <a:pt x="217" y="3175"/>
                    <a:pt x="109" y="3247"/>
                    <a:pt x="37" y="3355"/>
                  </a:cubicBezTo>
                  <a:cubicBezTo>
                    <a:pt x="0" y="3463"/>
                    <a:pt x="37" y="3607"/>
                    <a:pt x="109" y="3680"/>
                  </a:cubicBezTo>
                  <a:cubicBezTo>
                    <a:pt x="109" y="3716"/>
                    <a:pt x="433" y="4040"/>
                    <a:pt x="866" y="4401"/>
                  </a:cubicBezTo>
                  <a:cubicBezTo>
                    <a:pt x="1046" y="4581"/>
                    <a:pt x="1299" y="4762"/>
                    <a:pt x="1551" y="4870"/>
                  </a:cubicBezTo>
                  <a:cubicBezTo>
                    <a:pt x="1768" y="5014"/>
                    <a:pt x="2020" y="5122"/>
                    <a:pt x="2309" y="5122"/>
                  </a:cubicBezTo>
                  <a:cubicBezTo>
                    <a:pt x="2453" y="5122"/>
                    <a:pt x="2633" y="5086"/>
                    <a:pt x="2778" y="4978"/>
                  </a:cubicBezTo>
                  <a:cubicBezTo>
                    <a:pt x="2958" y="4834"/>
                    <a:pt x="3210" y="4617"/>
                    <a:pt x="3535" y="4329"/>
                  </a:cubicBezTo>
                  <a:cubicBezTo>
                    <a:pt x="4545" y="3463"/>
                    <a:pt x="6276" y="2201"/>
                    <a:pt x="8152" y="2020"/>
                  </a:cubicBezTo>
                  <a:cubicBezTo>
                    <a:pt x="8729" y="1984"/>
                    <a:pt x="9234" y="1948"/>
                    <a:pt x="9594" y="1948"/>
                  </a:cubicBezTo>
                  <a:cubicBezTo>
                    <a:pt x="9919" y="1948"/>
                    <a:pt x="10171" y="1948"/>
                    <a:pt x="10388" y="1984"/>
                  </a:cubicBezTo>
                  <a:cubicBezTo>
                    <a:pt x="10568" y="1984"/>
                    <a:pt x="10676" y="2020"/>
                    <a:pt x="10785" y="2020"/>
                  </a:cubicBezTo>
                  <a:cubicBezTo>
                    <a:pt x="10857" y="2020"/>
                    <a:pt x="10893" y="2020"/>
                    <a:pt x="10965" y="1984"/>
                  </a:cubicBezTo>
                  <a:cubicBezTo>
                    <a:pt x="11001" y="1984"/>
                    <a:pt x="11073" y="1948"/>
                    <a:pt x="11109" y="1876"/>
                  </a:cubicBezTo>
                  <a:cubicBezTo>
                    <a:pt x="11181" y="1804"/>
                    <a:pt x="11181" y="1732"/>
                    <a:pt x="11181" y="1660"/>
                  </a:cubicBezTo>
                  <a:cubicBezTo>
                    <a:pt x="11181" y="1588"/>
                    <a:pt x="11181" y="1552"/>
                    <a:pt x="11145" y="1515"/>
                  </a:cubicBezTo>
                  <a:cubicBezTo>
                    <a:pt x="11109" y="1407"/>
                    <a:pt x="11073" y="1371"/>
                    <a:pt x="11001" y="1299"/>
                  </a:cubicBezTo>
                  <a:cubicBezTo>
                    <a:pt x="10893" y="1155"/>
                    <a:pt x="10712" y="1011"/>
                    <a:pt x="10496" y="866"/>
                  </a:cubicBezTo>
                  <a:cubicBezTo>
                    <a:pt x="9811" y="433"/>
                    <a:pt x="8657" y="1"/>
                    <a:pt x="7250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5" name="Google Shape;2105;p50"/>
            <p:cNvSpPr/>
            <p:nvPr/>
          </p:nvSpPr>
          <p:spPr>
            <a:xfrm>
              <a:off x="3222100" y="3043825"/>
              <a:ext cx="154200" cy="61775"/>
            </a:xfrm>
            <a:custGeom>
              <a:rect b="b" l="l" r="r" t="t"/>
              <a:pathLst>
                <a:path extrusionOk="0" h="2471" w="6168">
                  <a:moveTo>
                    <a:pt x="1786" y="0"/>
                  </a:moveTo>
                  <a:cubicBezTo>
                    <a:pt x="1695" y="0"/>
                    <a:pt x="1604" y="4"/>
                    <a:pt x="1515" y="13"/>
                  </a:cubicBezTo>
                  <a:cubicBezTo>
                    <a:pt x="0" y="121"/>
                    <a:pt x="108" y="1131"/>
                    <a:pt x="108" y="1131"/>
                  </a:cubicBezTo>
                  <a:cubicBezTo>
                    <a:pt x="108" y="1131"/>
                    <a:pt x="758" y="1275"/>
                    <a:pt x="2886" y="1888"/>
                  </a:cubicBezTo>
                  <a:cubicBezTo>
                    <a:pt x="4332" y="2330"/>
                    <a:pt x="4862" y="2471"/>
                    <a:pt x="5166" y="2471"/>
                  </a:cubicBezTo>
                  <a:cubicBezTo>
                    <a:pt x="5310" y="2471"/>
                    <a:pt x="5403" y="2440"/>
                    <a:pt x="5519" y="2393"/>
                  </a:cubicBezTo>
                  <a:cubicBezTo>
                    <a:pt x="5915" y="2285"/>
                    <a:pt x="6168" y="1275"/>
                    <a:pt x="6168" y="1275"/>
                  </a:cubicBezTo>
                  <a:lnTo>
                    <a:pt x="6168" y="1275"/>
                  </a:lnTo>
                  <a:cubicBezTo>
                    <a:pt x="6078" y="1357"/>
                    <a:pt x="5963" y="1389"/>
                    <a:pt x="5840" y="1389"/>
                  </a:cubicBezTo>
                  <a:cubicBezTo>
                    <a:pt x="5422" y="1389"/>
                    <a:pt x="4905" y="1023"/>
                    <a:pt x="4905" y="1023"/>
                  </a:cubicBezTo>
                  <a:cubicBezTo>
                    <a:pt x="4905" y="1023"/>
                    <a:pt x="3244" y="0"/>
                    <a:pt x="1786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6" name="Google Shape;2106;p50"/>
            <p:cNvSpPr/>
            <p:nvPr/>
          </p:nvSpPr>
          <p:spPr>
            <a:xfrm>
              <a:off x="3217575" y="3036025"/>
              <a:ext cx="166850" cy="76650"/>
            </a:xfrm>
            <a:custGeom>
              <a:rect b="b" l="l" r="r" t="t"/>
              <a:pathLst>
                <a:path extrusionOk="0" h="3066" w="6674">
                  <a:moveTo>
                    <a:pt x="1912" y="613"/>
                  </a:moveTo>
                  <a:cubicBezTo>
                    <a:pt x="2598" y="613"/>
                    <a:pt x="3355" y="866"/>
                    <a:pt x="3932" y="1082"/>
                  </a:cubicBezTo>
                  <a:cubicBezTo>
                    <a:pt x="4221" y="1227"/>
                    <a:pt x="4473" y="1335"/>
                    <a:pt x="4654" y="1443"/>
                  </a:cubicBezTo>
                  <a:cubicBezTo>
                    <a:pt x="4726" y="1479"/>
                    <a:pt x="4798" y="1515"/>
                    <a:pt x="4870" y="1551"/>
                  </a:cubicBezTo>
                  <a:lnTo>
                    <a:pt x="4916" y="1574"/>
                  </a:lnTo>
                  <a:lnTo>
                    <a:pt x="4916" y="1574"/>
                  </a:lnTo>
                  <a:lnTo>
                    <a:pt x="4906" y="1587"/>
                  </a:lnTo>
                  <a:cubicBezTo>
                    <a:pt x="4906" y="1587"/>
                    <a:pt x="5050" y="1659"/>
                    <a:pt x="5267" y="1768"/>
                  </a:cubicBezTo>
                  <a:cubicBezTo>
                    <a:pt x="5418" y="1859"/>
                    <a:pt x="5647" y="1950"/>
                    <a:pt x="5887" y="1976"/>
                  </a:cubicBezTo>
                  <a:lnTo>
                    <a:pt x="5887" y="1976"/>
                  </a:lnTo>
                  <a:cubicBezTo>
                    <a:pt x="5874" y="2004"/>
                    <a:pt x="5859" y="2031"/>
                    <a:pt x="5844" y="2056"/>
                  </a:cubicBezTo>
                  <a:cubicBezTo>
                    <a:pt x="5808" y="2164"/>
                    <a:pt x="5736" y="2273"/>
                    <a:pt x="5700" y="2345"/>
                  </a:cubicBezTo>
                  <a:lnTo>
                    <a:pt x="5627" y="2417"/>
                  </a:lnTo>
                  <a:cubicBezTo>
                    <a:pt x="5483" y="2453"/>
                    <a:pt x="5447" y="2489"/>
                    <a:pt x="5375" y="2489"/>
                  </a:cubicBezTo>
                  <a:cubicBezTo>
                    <a:pt x="5159" y="2489"/>
                    <a:pt x="4618" y="2345"/>
                    <a:pt x="3139" y="1912"/>
                  </a:cubicBezTo>
                  <a:cubicBezTo>
                    <a:pt x="1749" y="1511"/>
                    <a:pt x="990" y="1311"/>
                    <a:pt x="631" y="1220"/>
                  </a:cubicBezTo>
                  <a:lnTo>
                    <a:pt x="631" y="1220"/>
                  </a:lnTo>
                  <a:cubicBezTo>
                    <a:pt x="645" y="1152"/>
                    <a:pt x="672" y="1077"/>
                    <a:pt x="722" y="1010"/>
                  </a:cubicBezTo>
                  <a:cubicBezTo>
                    <a:pt x="867" y="866"/>
                    <a:pt x="1119" y="686"/>
                    <a:pt x="1696" y="613"/>
                  </a:cubicBezTo>
                  <a:close/>
                  <a:moveTo>
                    <a:pt x="1912" y="0"/>
                  </a:moveTo>
                  <a:cubicBezTo>
                    <a:pt x="1840" y="0"/>
                    <a:pt x="1732" y="0"/>
                    <a:pt x="1660" y="36"/>
                  </a:cubicBezTo>
                  <a:cubicBezTo>
                    <a:pt x="939" y="72"/>
                    <a:pt x="506" y="325"/>
                    <a:pt x="253" y="613"/>
                  </a:cubicBezTo>
                  <a:cubicBezTo>
                    <a:pt x="37" y="938"/>
                    <a:pt x="1" y="1263"/>
                    <a:pt x="1" y="1407"/>
                  </a:cubicBezTo>
                  <a:lnTo>
                    <a:pt x="1" y="1479"/>
                  </a:lnTo>
                  <a:cubicBezTo>
                    <a:pt x="1" y="1623"/>
                    <a:pt x="109" y="1732"/>
                    <a:pt x="253" y="1732"/>
                  </a:cubicBezTo>
                  <a:lnTo>
                    <a:pt x="253" y="1768"/>
                  </a:lnTo>
                  <a:cubicBezTo>
                    <a:pt x="398" y="1768"/>
                    <a:pt x="1119" y="1948"/>
                    <a:pt x="2994" y="2489"/>
                  </a:cubicBezTo>
                  <a:cubicBezTo>
                    <a:pt x="4473" y="2922"/>
                    <a:pt x="4978" y="3066"/>
                    <a:pt x="5375" y="3066"/>
                  </a:cubicBezTo>
                  <a:cubicBezTo>
                    <a:pt x="5555" y="3066"/>
                    <a:pt x="5700" y="3030"/>
                    <a:pt x="5808" y="2994"/>
                  </a:cubicBezTo>
                  <a:cubicBezTo>
                    <a:pt x="5988" y="2922"/>
                    <a:pt x="6132" y="2777"/>
                    <a:pt x="6204" y="2633"/>
                  </a:cubicBezTo>
                  <a:cubicBezTo>
                    <a:pt x="6349" y="2453"/>
                    <a:pt x="6457" y="2200"/>
                    <a:pt x="6529" y="2020"/>
                  </a:cubicBezTo>
                  <a:cubicBezTo>
                    <a:pt x="6601" y="1804"/>
                    <a:pt x="6637" y="1659"/>
                    <a:pt x="6637" y="1659"/>
                  </a:cubicBezTo>
                  <a:cubicBezTo>
                    <a:pt x="6673" y="1515"/>
                    <a:pt x="6601" y="1371"/>
                    <a:pt x="6493" y="1335"/>
                  </a:cubicBezTo>
                  <a:cubicBezTo>
                    <a:pt x="6444" y="1302"/>
                    <a:pt x="6381" y="1285"/>
                    <a:pt x="6320" y="1285"/>
                  </a:cubicBezTo>
                  <a:cubicBezTo>
                    <a:pt x="6245" y="1285"/>
                    <a:pt x="6172" y="1311"/>
                    <a:pt x="6132" y="1371"/>
                  </a:cubicBezTo>
                  <a:cubicBezTo>
                    <a:pt x="6096" y="1371"/>
                    <a:pt x="6096" y="1407"/>
                    <a:pt x="6024" y="1407"/>
                  </a:cubicBezTo>
                  <a:cubicBezTo>
                    <a:pt x="5880" y="1407"/>
                    <a:pt x="5700" y="1335"/>
                    <a:pt x="5519" y="1263"/>
                  </a:cubicBezTo>
                  <a:cubicBezTo>
                    <a:pt x="5447" y="1191"/>
                    <a:pt x="5375" y="1154"/>
                    <a:pt x="5339" y="1118"/>
                  </a:cubicBezTo>
                  <a:lnTo>
                    <a:pt x="5267" y="1082"/>
                  </a:lnTo>
                  <a:lnTo>
                    <a:pt x="5231" y="1082"/>
                  </a:lnTo>
                  <a:cubicBezTo>
                    <a:pt x="5231" y="1046"/>
                    <a:pt x="4798" y="794"/>
                    <a:pt x="4149" y="541"/>
                  </a:cubicBezTo>
                  <a:cubicBezTo>
                    <a:pt x="3536" y="289"/>
                    <a:pt x="2742" y="0"/>
                    <a:pt x="1912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7" name="Google Shape;2107;p50"/>
            <p:cNvSpPr/>
            <p:nvPr/>
          </p:nvSpPr>
          <p:spPr>
            <a:xfrm>
              <a:off x="3744175" y="2649575"/>
              <a:ext cx="185750" cy="297200"/>
            </a:xfrm>
            <a:custGeom>
              <a:rect b="b" l="l" r="r" t="t"/>
              <a:pathLst>
                <a:path extrusionOk="0" h="11888" w="7430">
                  <a:moveTo>
                    <a:pt x="712" y="1"/>
                  </a:moveTo>
                  <a:cubicBezTo>
                    <a:pt x="275" y="1"/>
                    <a:pt x="0" y="58"/>
                    <a:pt x="0" y="58"/>
                  </a:cubicBezTo>
                  <a:cubicBezTo>
                    <a:pt x="0" y="58"/>
                    <a:pt x="5663" y="2438"/>
                    <a:pt x="6168" y="11888"/>
                  </a:cubicBezTo>
                  <a:lnTo>
                    <a:pt x="7286" y="11743"/>
                  </a:lnTo>
                  <a:cubicBezTo>
                    <a:pt x="7286" y="11743"/>
                    <a:pt x="7430" y="7343"/>
                    <a:pt x="5518" y="3304"/>
                  </a:cubicBezTo>
                  <a:cubicBezTo>
                    <a:pt x="4158" y="399"/>
                    <a:pt x="1867" y="1"/>
                    <a:pt x="7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8" name="Google Shape;2108;p50"/>
            <p:cNvSpPr/>
            <p:nvPr/>
          </p:nvSpPr>
          <p:spPr>
            <a:xfrm>
              <a:off x="3736050" y="2641975"/>
              <a:ext cx="198400" cy="312025"/>
            </a:xfrm>
            <a:custGeom>
              <a:rect b="b" l="l" r="r" t="t"/>
              <a:pathLst>
                <a:path extrusionOk="0" h="12481" w="7936">
                  <a:moveTo>
                    <a:pt x="1384" y="626"/>
                  </a:moveTo>
                  <a:cubicBezTo>
                    <a:pt x="1898" y="660"/>
                    <a:pt x="2554" y="777"/>
                    <a:pt x="3210" y="1119"/>
                  </a:cubicBezTo>
                  <a:cubicBezTo>
                    <a:pt x="4040" y="1552"/>
                    <a:pt x="4906" y="2345"/>
                    <a:pt x="5591" y="3752"/>
                  </a:cubicBezTo>
                  <a:cubicBezTo>
                    <a:pt x="7165" y="7109"/>
                    <a:pt x="7314" y="10806"/>
                    <a:pt x="7322" y="11783"/>
                  </a:cubicBezTo>
                  <a:lnTo>
                    <a:pt x="7322" y="11783"/>
                  </a:lnTo>
                  <a:lnTo>
                    <a:pt x="6762" y="11837"/>
                  </a:lnTo>
                  <a:lnTo>
                    <a:pt x="6762" y="11837"/>
                  </a:lnTo>
                  <a:cubicBezTo>
                    <a:pt x="6459" y="7259"/>
                    <a:pt x="4944" y="4324"/>
                    <a:pt x="3463" y="2526"/>
                  </a:cubicBezTo>
                  <a:cubicBezTo>
                    <a:pt x="2690" y="1626"/>
                    <a:pt x="1943" y="1014"/>
                    <a:pt x="1384" y="626"/>
                  </a:cubicBezTo>
                  <a:close/>
                  <a:moveTo>
                    <a:pt x="1010" y="1"/>
                  </a:moveTo>
                  <a:cubicBezTo>
                    <a:pt x="578" y="1"/>
                    <a:pt x="289" y="73"/>
                    <a:pt x="253" y="73"/>
                  </a:cubicBezTo>
                  <a:cubicBezTo>
                    <a:pt x="145" y="73"/>
                    <a:pt x="37" y="181"/>
                    <a:pt x="37" y="326"/>
                  </a:cubicBezTo>
                  <a:cubicBezTo>
                    <a:pt x="1" y="470"/>
                    <a:pt x="73" y="578"/>
                    <a:pt x="217" y="614"/>
                  </a:cubicBezTo>
                  <a:lnTo>
                    <a:pt x="217" y="650"/>
                  </a:lnTo>
                  <a:cubicBezTo>
                    <a:pt x="361" y="686"/>
                    <a:pt x="1732" y="1335"/>
                    <a:pt x="3102" y="3103"/>
                  </a:cubicBezTo>
                  <a:cubicBezTo>
                    <a:pt x="4509" y="4834"/>
                    <a:pt x="5952" y="7683"/>
                    <a:pt x="6204" y="12192"/>
                  </a:cubicBezTo>
                  <a:cubicBezTo>
                    <a:pt x="6204" y="12264"/>
                    <a:pt x="6240" y="12372"/>
                    <a:pt x="6276" y="12408"/>
                  </a:cubicBezTo>
                  <a:cubicBezTo>
                    <a:pt x="6348" y="12480"/>
                    <a:pt x="6420" y="12480"/>
                    <a:pt x="6529" y="12480"/>
                  </a:cubicBezTo>
                  <a:lnTo>
                    <a:pt x="7647" y="12336"/>
                  </a:lnTo>
                  <a:cubicBezTo>
                    <a:pt x="7791" y="12336"/>
                    <a:pt x="7899" y="12228"/>
                    <a:pt x="7935" y="12047"/>
                  </a:cubicBezTo>
                  <a:cubicBezTo>
                    <a:pt x="7935" y="12047"/>
                    <a:pt x="7935" y="12011"/>
                    <a:pt x="7935" y="11867"/>
                  </a:cubicBezTo>
                  <a:cubicBezTo>
                    <a:pt x="7935" y="11001"/>
                    <a:pt x="7827" y="7106"/>
                    <a:pt x="6132" y="3499"/>
                  </a:cubicBezTo>
                  <a:cubicBezTo>
                    <a:pt x="5411" y="1985"/>
                    <a:pt x="4437" y="1083"/>
                    <a:pt x="3499" y="614"/>
                  </a:cubicBezTo>
                  <a:cubicBezTo>
                    <a:pt x="2561" y="109"/>
                    <a:pt x="1624" y="1"/>
                    <a:pt x="1010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9" name="Google Shape;2109;p50"/>
            <p:cNvSpPr/>
            <p:nvPr/>
          </p:nvSpPr>
          <p:spPr>
            <a:xfrm>
              <a:off x="3817200" y="2908125"/>
              <a:ext cx="233550" cy="136925"/>
            </a:xfrm>
            <a:custGeom>
              <a:rect b="b" l="l" r="r" t="t"/>
              <a:pathLst>
                <a:path extrusionOk="0" h="5477" w="9342">
                  <a:moveTo>
                    <a:pt x="7313" y="0"/>
                  </a:moveTo>
                  <a:cubicBezTo>
                    <a:pt x="7114" y="0"/>
                    <a:pt x="6910" y="34"/>
                    <a:pt x="6709" y="103"/>
                  </a:cubicBezTo>
                  <a:lnTo>
                    <a:pt x="1407" y="2015"/>
                  </a:lnTo>
                  <a:cubicBezTo>
                    <a:pt x="469" y="2339"/>
                    <a:pt x="1" y="3349"/>
                    <a:pt x="325" y="4287"/>
                  </a:cubicBezTo>
                  <a:cubicBezTo>
                    <a:pt x="578" y="5044"/>
                    <a:pt x="1263" y="5477"/>
                    <a:pt x="2020" y="5477"/>
                  </a:cubicBezTo>
                  <a:cubicBezTo>
                    <a:pt x="2201" y="5477"/>
                    <a:pt x="2417" y="5441"/>
                    <a:pt x="2633" y="5369"/>
                  </a:cubicBezTo>
                  <a:lnTo>
                    <a:pt x="7899" y="3493"/>
                  </a:lnTo>
                  <a:cubicBezTo>
                    <a:pt x="8837" y="3169"/>
                    <a:pt x="9342" y="2123"/>
                    <a:pt x="8981" y="1185"/>
                  </a:cubicBezTo>
                  <a:cubicBezTo>
                    <a:pt x="8726" y="448"/>
                    <a:pt x="8047" y="0"/>
                    <a:pt x="731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0" name="Google Shape;2110;p50"/>
            <p:cNvSpPr/>
            <p:nvPr/>
          </p:nvSpPr>
          <p:spPr>
            <a:xfrm>
              <a:off x="3815400" y="2900775"/>
              <a:ext cx="237175" cy="152400"/>
            </a:xfrm>
            <a:custGeom>
              <a:rect b="b" l="l" r="r" t="t"/>
              <a:pathLst>
                <a:path extrusionOk="0" h="6096" w="9487">
                  <a:moveTo>
                    <a:pt x="7394" y="613"/>
                  </a:moveTo>
                  <a:cubicBezTo>
                    <a:pt x="8007" y="613"/>
                    <a:pt x="8584" y="974"/>
                    <a:pt x="8801" y="1587"/>
                  </a:cubicBezTo>
                  <a:cubicBezTo>
                    <a:pt x="8837" y="1768"/>
                    <a:pt x="8873" y="1912"/>
                    <a:pt x="8873" y="2092"/>
                  </a:cubicBezTo>
                  <a:cubicBezTo>
                    <a:pt x="8873" y="2705"/>
                    <a:pt x="8476" y="3282"/>
                    <a:pt x="7899" y="3499"/>
                  </a:cubicBezTo>
                  <a:lnTo>
                    <a:pt x="2597" y="5410"/>
                  </a:lnTo>
                  <a:cubicBezTo>
                    <a:pt x="2417" y="5446"/>
                    <a:pt x="2237" y="5482"/>
                    <a:pt x="2092" y="5482"/>
                  </a:cubicBezTo>
                  <a:cubicBezTo>
                    <a:pt x="1479" y="5482"/>
                    <a:pt x="902" y="5086"/>
                    <a:pt x="686" y="4473"/>
                  </a:cubicBezTo>
                  <a:cubicBezTo>
                    <a:pt x="614" y="4328"/>
                    <a:pt x="577" y="4148"/>
                    <a:pt x="577" y="4004"/>
                  </a:cubicBezTo>
                  <a:cubicBezTo>
                    <a:pt x="577" y="3391"/>
                    <a:pt x="974" y="2813"/>
                    <a:pt x="1587" y="2597"/>
                  </a:cubicBezTo>
                  <a:lnTo>
                    <a:pt x="6889" y="686"/>
                  </a:lnTo>
                  <a:cubicBezTo>
                    <a:pt x="7033" y="613"/>
                    <a:pt x="7214" y="613"/>
                    <a:pt x="7394" y="613"/>
                  </a:cubicBezTo>
                  <a:close/>
                  <a:moveTo>
                    <a:pt x="7394" y="0"/>
                  </a:moveTo>
                  <a:cubicBezTo>
                    <a:pt x="7142" y="0"/>
                    <a:pt x="6889" y="36"/>
                    <a:pt x="6673" y="108"/>
                  </a:cubicBezTo>
                  <a:lnTo>
                    <a:pt x="1371" y="2020"/>
                  </a:lnTo>
                  <a:cubicBezTo>
                    <a:pt x="541" y="2309"/>
                    <a:pt x="0" y="3138"/>
                    <a:pt x="0" y="4004"/>
                  </a:cubicBezTo>
                  <a:cubicBezTo>
                    <a:pt x="0" y="4220"/>
                    <a:pt x="36" y="4473"/>
                    <a:pt x="109" y="4689"/>
                  </a:cubicBezTo>
                  <a:cubicBezTo>
                    <a:pt x="433" y="5555"/>
                    <a:pt x="1227" y="6096"/>
                    <a:pt x="2092" y="6096"/>
                  </a:cubicBezTo>
                  <a:cubicBezTo>
                    <a:pt x="2309" y="6096"/>
                    <a:pt x="2561" y="6060"/>
                    <a:pt x="2778" y="5951"/>
                  </a:cubicBezTo>
                  <a:lnTo>
                    <a:pt x="8079" y="4076"/>
                  </a:lnTo>
                  <a:cubicBezTo>
                    <a:pt x="8945" y="3751"/>
                    <a:pt x="9486" y="2958"/>
                    <a:pt x="9486" y="2092"/>
                  </a:cubicBezTo>
                  <a:cubicBezTo>
                    <a:pt x="9486" y="1876"/>
                    <a:pt x="9450" y="1623"/>
                    <a:pt x="9342" y="1371"/>
                  </a:cubicBezTo>
                  <a:cubicBezTo>
                    <a:pt x="9053" y="541"/>
                    <a:pt x="8224" y="0"/>
                    <a:pt x="7394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1" name="Google Shape;2111;p50"/>
            <p:cNvSpPr/>
            <p:nvPr/>
          </p:nvSpPr>
          <p:spPr>
            <a:xfrm>
              <a:off x="3821700" y="2967975"/>
              <a:ext cx="66750" cy="73075"/>
            </a:xfrm>
            <a:custGeom>
              <a:rect b="b" l="l" r="r" t="t"/>
              <a:pathLst>
                <a:path extrusionOk="0" h="2923" w="2670">
                  <a:moveTo>
                    <a:pt x="1091" y="0"/>
                  </a:moveTo>
                  <a:cubicBezTo>
                    <a:pt x="990" y="0"/>
                    <a:pt x="890" y="17"/>
                    <a:pt x="794" y="53"/>
                  </a:cubicBezTo>
                  <a:cubicBezTo>
                    <a:pt x="217" y="270"/>
                    <a:pt x="1" y="1063"/>
                    <a:pt x="289" y="1857"/>
                  </a:cubicBezTo>
                  <a:cubicBezTo>
                    <a:pt x="528" y="2513"/>
                    <a:pt x="1062" y="2922"/>
                    <a:pt x="1566" y="2922"/>
                  </a:cubicBezTo>
                  <a:cubicBezTo>
                    <a:pt x="1672" y="2922"/>
                    <a:pt x="1776" y="2904"/>
                    <a:pt x="1876" y="2867"/>
                  </a:cubicBezTo>
                  <a:cubicBezTo>
                    <a:pt x="2453" y="2650"/>
                    <a:pt x="2670" y="1857"/>
                    <a:pt x="2381" y="1063"/>
                  </a:cubicBezTo>
                  <a:cubicBezTo>
                    <a:pt x="2141" y="431"/>
                    <a:pt x="1599" y="0"/>
                    <a:pt x="10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2" name="Google Shape;2112;p50"/>
            <p:cNvSpPr/>
            <p:nvPr/>
          </p:nvSpPr>
          <p:spPr>
            <a:xfrm>
              <a:off x="3818100" y="2960275"/>
              <a:ext cx="73975" cy="88400"/>
            </a:xfrm>
            <a:custGeom>
              <a:rect b="b" l="l" r="r" t="t"/>
              <a:pathLst>
                <a:path extrusionOk="0" h="3536" w="2959">
                  <a:moveTo>
                    <a:pt x="1263" y="614"/>
                  </a:moveTo>
                  <a:cubicBezTo>
                    <a:pt x="1407" y="614"/>
                    <a:pt x="1624" y="686"/>
                    <a:pt x="1804" y="830"/>
                  </a:cubicBezTo>
                  <a:cubicBezTo>
                    <a:pt x="1984" y="974"/>
                    <a:pt x="2129" y="1227"/>
                    <a:pt x="2237" y="1479"/>
                  </a:cubicBezTo>
                  <a:cubicBezTo>
                    <a:pt x="2309" y="1696"/>
                    <a:pt x="2345" y="1876"/>
                    <a:pt x="2345" y="2056"/>
                  </a:cubicBezTo>
                  <a:cubicBezTo>
                    <a:pt x="2345" y="2273"/>
                    <a:pt x="2309" y="2453"/>
                    <a:pt x="2201" y="2597"/>
                  </a:cubicBezTo>
                  <a:cubicBezTo>
                    <a:pt x="2129" y="2742"/>
                    <a:pt x="2020" y="2850"/>
                    <a:pt x="1912" y="2886"/>
                  </a:cubicBezTo>
                  <a:cubicBezTo>
                    <a:pt x="1840" y="2922"/>
                    <a:pt x="1768" y="2922"/>
                    <a:pt x="1696" y="2922"/>
                  </a:cubicBezTo>
                  <a:cubicBezTo>
                    <a:pt x="1551" y="2922"/>
                    <a:pt x="1335" y="2850"/>
                    <a:pt x="1155" y="2706"/>
                  </a:cubicBezTo>
                  <a:cubicBezTo>
                    <a:pt x="974" y="2561"/>
                    <a:pt x="830" y="2345"/>
                    <a:pt x="722" y="2056"/>
                  </a:cubicBezTo>
                  <a:cubicBezTo>
                    <a:pt x="650" y="1876"/>
                    <a:pt x="614" y="1660"/>
                    <a:pt x="614" y="1479"/>
                  </a:cubicBezTo>
                  <a:cubicBezTo>
                    <a:pt x="614" y="1263"/>
                    <a:pt x="650" y="1083"/>
                    <a:pt x="722" y="938"/>
                  </a:cubicBezTo>
                  <a:cubicBezTo>
                    <a:pt x="830" y="794"/>
                    <a:pt x="938" y="686"/>
                    <a:pt x="1047" y="650"/>
                  </a:cubicBezTo>
                  <a:cubicBezTo>
                    <a:pt x="1119" y="614"/>
                    <a:pt x="1191" y="614"/>
                    <a:pt x="1263" y="614"/>
                  </a:cubicBezTo>
                  <a:close/>
                  <a:moveTo>
                    <a:pt x="1263" y="1"/>
                  </a:moveTo>
                  <a:cubicBezTo>
                    <a:pt x="1119" y="1"/>
                    <a:pt x="974" y="37"/>
                    <a:pt x="830" y="73"/>
                  </a:cubicBezTo>
                  <a:cubicBezTo>
                    <a:pt x="578" y="181"/>
                    <a:pt x="361" y="397"/>
                    <a:pt x="217" y="650"/>
                  </a:cubicBezTo>
                  <a:cubicBezTo>
                    <a:pt x="73" y="902"/>
                    <a:pt x="1" y="1191"/>
                    <a:pt x="1" y="1479"/>
                  </a:cubicBezTo>
                  <a:cubicBezTo>
                    <a:pt x="1" y="1732"/>
                    <a:pt x="37" y="2020"/>
                    <a:pt x="145" y="2273"/>
                  </a:cubicBezTo>
                  <a:cubicBezTo>
                    <a:pt x="289" y="2634"/>
                    <a:pt x="506" y="2958"/>
                    <a:pt x="794" y="3175"/>
                  </a:cubicBezTo>
                  <a:cubicBezTo>
                    <a:pt x="1047" y="3391"/>
                    <a:pt x="1371" y="3535"/>
                    <a:pt x="1696" y="3535"/>
                  </a:cubicBezTo>
                  <a:cubicBezTo>
                    <a:pt x="1840" y="3535"/>
                    <a:pt x="1984" y="3499"/>
                    <a:pt x="2093" y="3463"/>
                  </a:cubicBezTo>
                  <a:cubicBezTo>
                    <a:pt x="2381" y="3355"/>
                    <a:pt x="2597" y="3138"/>
                    <a:pt x="2742" y="2922"/>
                  </a:cubicBezTo>
                  <a:cubicBezTo>
                    <a:pt x="2886" y="2670"/>
                    <a:pt x="2958" y="2381"/>
                    <a:pt x="2958" y="2056"/>
                  </a:cubicBezTo>
                  <a:cubicBezTo>
                    <a:pt x="2958" y="1804"/>
                    <a:pt x="2886" y="1552"/>
                    <a:pt x="2814" y="1263"/>
                  </a:cubicBezTo>
                  <a:cubicBezTo>
                    <a:pt x="2670" y="902"/>
                    <a:pt x="2453" y="614"/>
                    <a:pt x="2165" y="361"/>
                  </a:cubicBezTo>
                  <a:cubicBezTo>
                    <a:pt x="1912" y="145"/>
                    <a:pt x="1588" y="1"/>
                    <a:pt x="1263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3" name="Google Shape;2113;p50"/>
            <p:cNvSpPr/>
            <p:nvPr/>
          </p:nvSpPr>
          <p:spPr>
            <a:xfrm>
              <a:off x="3797375" y="3155050"/>
              <a:ext cx="75750" cy="128050"/>
            </a:xfrm>
            <a:custGeom>
              <a:rect b="b" l="l" r="r" t="t"/>
              <a:pathLst>
                <a:path extrusionOk="0" h="5122" w="3030">
                  <a:moveTo>
                    <a:pt x="1516" y="1024"/>
                  </a:moveTo>
                  <a:cubicBezTo>
                    <a:pt x="1664" y="1404"/>
                    <a:pt x="1873" y="1892"/>
                    <a:pt x="2056" y="2381"/>
                  </a:cubicBezTo>
                  <a:cubicBezTo>
                    <a:pt x="2164" y="2633"/>
                    <a:pt x="2236" y="2922"/>
                    <a:pt x="2308" y="3138"/>
                  </a:cubicBezTo>
                  <a:cubicBezTo>
                    <a:pt x="2380" y="3354"/>
                    <a:pt x="2417" y="3535"/>
                    <a:pt x="2417" y="3607"/>
                  </a:cubicBezTo>
                  <a:cubicBezTo>
                    <a:pt x="2417" y="4112"/>
                    <a:pt x="2020" y="4509"/>
                    <a:pt x="1515" y="4509"/>
                  </a:cubicBezTo>
                  <a:cubicBezTo>
                    <a:pt x="1010" y="4509"/>
                    <a:pt x="613" y="4112"/>
                    <a:pt x="613" y="3607"/>
                  </a:cubicBezTo>
                  <a:cubicBezTo>
                    <a:pt x="613" y="3535"/>
                    <a:pt x="685" y="3210"/>
                    <a:pt x="794" y="2886"/>
                  </a:cubicBezTo>
                  <a:cubicBezTo>
                    <a:pt x="938" y="2417"/>
                    <a:pt x="1190" y="1767"/>
                    <a:pt x="1407" y="1263"/>
                  </a:cubicBezTo>
                  <a:cubicBezTo>
                    <a:pt x="1445" y="1180"/>
                    <a:pt x="1481" y="1100"/>
                    <a:pt x="1516" y="1024"/>
                  </a:cubicBezTo>
                  <a:close/>
                  <a:moveTo>
                    <a:pt x="1515" y="0"/>
                  </a:moveTo>
                  <a:cubicBezTo>
                    <a:pt x="1407" y="0"/>
                    <a:pt x="1298" y="36"/>
                    <a:pt x="1226" y="144"/>
                  </a:cubicBezTo>
                  <a:cubicBezTo>
                    <a:pt x="1226" y="144"/>
                    <a:pt x="938" y="830"/>
                    <a:pt x="649" y="1587"/>
                  </a:cubicBezTo>
                  <a:cubicBezTo>
                    <a:pt x="469" y="1948"/>
                    <a:pt x="325" y="2345"/>
                    <a:pt x="216" y="2705"/>
                  </a:cubicBezTo>
                  <a:cubicBezTo>
                    <a:pt x="108" y="3066"/>
                    <a:pt x="0" y="3354"/>
                    <a:pt x="0" y="3607"/>
                  </a:cubicBezTo>
                  <a:cubicBezTo>
                    <a:pt x="0" y="4436"/>
                    <a:pt x="685" y="5122"/>
                    <a:pt x="1515" y="5122"/>
                  </a:cubicBezTo>
                  <a:cubicBezTo>
                    <a:pt x="2344" y="5122"/>
                    <a:pt x="3030" y="4436"/>
                    <a:pt x="3030" y="3607"/>
                  </a:cubicBezTo>
                  <a:cubicBezTo>
                    <a:pt x="3030" y="3354"/>
                    <a:pt x="2922" y="3066"/>
                    <a:pt x="2813" y="2705"/>
                  </a:cubicBezTo>
                  <a:cubicBezTo>
                    <a:pt x="2453" y="1659"/>
                    <a:pt x="1803" y="180"/>
                    <a:pt x="1803" y="144"/>
                  </a:cubicBezTo>
                  <a:cubicBezTo>
                    <a:pt x="1731" y="36"/>
                    <a:pt x="1623" y="0"/>
                    <a:pt x="1515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4" name="Google Shape;2114;p50"/>
            <p:cNvSpPr/>
            <p:nvPr/>
          </p:nvSpPr>
          <p:spPr>
            <a:xfrm>
              <a:off x="4011050" y="1025400"/>
              <a:ext cx="1925125" cy="2285650"/>
            </a:xfrm>
            <a:custGeom>
              <a:rect b="b" l="l" r="r" t="t"/>
              <a:pathLst>
                <a:path extrusionOk="0" h="91426" w="77005">
                  <a:moveTo>
                    <a:pt x="23983" y="0"/>
                  </a:moveTo>
                  <a:cubicBezTo>
                    <a:pt x="22904" y="0"/>
                    <a:pt x="21562" y="517"/>
                    <a:pt x="20271" y="969"/>
                  </a:cubicBezTo>
                  <a:cubicBezTo>
                    <a:pt x="17349" y="1979"/>
                    <a:pt x="9487" y="9626"/>
                    <a:pt x="7683" y="14422"/>
                  </a:cubicBezTo>
                  <a:cubicBezTo>
                    <a:pt x="5916" y="19255"/>
                    <a:pt x="7467" y="20842"/>
                    <a:pt x="10605" y="23728"/>
                  </a:cubicBezTo>
                  <a:cubicBezTo>
                    <a:pt x="13743" y="26649"/>
                    <a:pt x="17566" y="32600"/>
                    <a:pt x="19585" y="38227"/>
                  </a:cubicBezTo>
                  <a:cubicBezTo>
                    <a:pt x="21605" y="43817"/>
                    <a:pt x="24166" y="49191"/>
                    <a:pt x="28314" y="50670"/>
                  </a:cubicBezTo>
                  <a:cubicBezTo>
                    <a:pt x="28314" y="50670"/>
                    <a:pt x="21713" y="53808"/>
                    <a:pt x="17349" y="56946"/>
                  </a:cubicBezTo>
                  <a:cubicBezTo>
                    <a:pt x="12949" y="60083"/>
                    <a:pt x="10821" y="61526"/>
                    <a:pt x="10821" y="61526"/>
                  </a:cubicBezTo>
                  <a:cubicBezTo>
                    <a:pt x="10821" y="61526"/>
                    <a:pt x="4906" y="63221"/>
                    <a:pt x="2634" y="66143"/>
                  </a:cubicBezTo>
                  <a:cubicBezTo>
                    <a:pt x="1299" y="67874"/>
                    <a:pt x="470" y="69244"/>
                    <a:pt x="1" y="70074"/>
                  </a:cubicBezTo>
                  <a:cubicBezTo>
                    <a:pt x="1227" y="69625"/>
                    <a:pt x="3287" y="69061"/>
                    <a:pt x="5893" y="69061"/>
                  </a:cubicBezTo>
                  <a:cubicBezTo>
                    <a:pt x="8731" y="69061"/>
                    <a:pt x="12218" y="69731"/>
                    <a:pt x="15979" y="71950"/>
                  </a:cubicBezTo>
                  <a:cubicBezTo>
                    <a:pt x="24995" y="77251"/>
                    <a:pt x="26871" y="86016"/>
                    <a:pt x="26871" y="91426"/>
                  </a:cubicBezTo>
                  <a:lnTo>
                    <a:pt x="30442" y="88216"/>
                  </a:lnTo>
                  <a:cubicBezTo>
                    <a:pt x="30442" y="88216"/>
                    <a:pt x="39783" y="84537"/>
                    <a:pt x="47501" y="75989"/>
                  </a:cubicBezTo>
                  <a:cubicBezTo>
                    <a:pt x="55256" y="67477"/>
                    <a:pt x="56482" y="63329"/>
                    <a:pt x="57276" y="55719"/>
                  </a:cubicBezTo>
                  <a:cubicBezTo>
                    <a:pt x="58033" y="48073"/>
                    <a:pt x="61171" y="17921"/>
                    <a:pt x="61279" y="17452"/>
                  </a:cubicBezTo>
                  <a:cubicBezTo>
                    <a:pt x="61423" y="17019"/>
                    <a:pt x="62433" y="14783"/>
                    <a:pt x="63768" y="14567"/>
                  </a:cubicBezTo>
                  <a:cubicBezTo>
                    <a:pt x="63793" y="14562"/>
                    <a:pt x="63820" y="14560"/>
                    <a:pt x="63850" y="14560"/>
                  </a:cubicBezTo>
                  <a:cubicBezTo>
                    <a:pt x="65380" y="14560"/>
                    <a:pt x="72515" y="20855"/>
                    <a:pt x="73506" y="21492"/>
                  </a:cubicBezTo>
                  <a:cubicBezTo>
                    <a:pt x="73935" y="21783"/>
                    <a:pt x="74548" y="22009"/>
                    <a:pt x="75126" y="22009"/>
                  </a:cubicBezTo>
                  <a:cubicBezTo>
                    <a:pt x="75908" y="22009"/>
                    <a:pt x="76627" y="21596"/>
                    <a:pt x="76752" y="20374"/>
                  </a:cubicBezTo>
                  <a:cubicBezTo>
                    <a:pt x="77004" y="18246"/>
                    <a:pt x="75201" y="12980"/>
                    <a:pt x="69466" y="7245"/>
                  </a:cubicBezTo>
                  <a:cubicBezTo>
                    <a:pt x="65304" y="3083"/>
                    <a:pt x="61970" y="1480"/>
                    <a:pt x="59954" y="1480"/>
                  </a:cubicBezTo>
                  <a:cubicBezTo>
                    <a:pt x="59210" y="1480"/>
                    <a:pt x="58645" y="1698"/>
                    <a:pt x="58285" y="2087"/>
                  </a:cubicBezTo>
                  <a:cubicBezTo>
                    <a:pt x="56915" y="3566"/>
                    <a:pt x="57817" y="6704"/>
                    <a:pt x="56915" y="11285"/>
                  </a:cubicBezTo>
                  <a:cubicBezTo>
                    <a:pt x="56013" y="15901"/>
                    <a:pt x="50423" y="32492"/>
                    <a:pt x="47610" y="40355"/>
                  </a:cubicBezTo>
                  <a:cubicBezTo>
                    <a:pt x="44796" y="48181"/>
                    <a:pt x="45698" y="58857"/>
                    <a:pt x="45698" y="58857"/>
                  </a:cubicBezTo>
                  <a:cubicBezTo>
                    <a:pt x="45698" y="58857"/>
                    <a:pt x="41911" y="60192"/>
                    <a:pt x="39206" y="62211"/>
                  </a:cubicBezTo>
                  <a:cubicBezTo>
                    <a:pt x="36501" y="64231"/>
                    <a:pt x="32353" y="67044"/>
                    <a:pt x="32353" y="67044"/>
                  </a:cubicBezTo>
                  <a:lnTo>
                    <a:pt x="31235" y="66467"/>
                  </a:lnTo>
                  <a:cubicBezTo>
                    <a:pt x="31235" y="66467"/>
                    <a:pt x="37511" y="60192"/>
                    <a:pt x="39422" y="56585"/>
                  </a:cubicBezTo>
                  <a:cubicBezTo>
                    <a:pt x="41334" y="53014"/>
                    <a:pt x="41911" y="52798"/>
                    <a:pt x="40901" y="50670"/>
                  </a:cubicBezTo>
                  <a:cubicBezTo>
                    <a:pt x="39891" y="48542"/>
                    <a:pt x="31704" y="38227"/>
                    <a:pt x="28097" y="33610"/>
                  </a:cubicBezTo>
                  <a:cubicBezTo>
                    <a:pt x="24527" y="29030"/>
                    <a:pt x="20126" y="21275"/>
                    <a:pt x="19261" y="19039"/>
                  </a:cubicBezTo>
                  <a:cubicBezTo>
                    <a:pt x="18359" y="16803"/>
                    <a:pt x="18467" y="14567"/>
                    <a:pt x="19117" y="12980"/>
                  </a:cubicBezTo>
                  <a:cubicBezTo>
                    <a:pt x="19802" y="11393"/>
                    <a:pt x="26077" y="8255"/>
                    <a:pt x="26186" y="3458"/>
                  </a:cubicBezTo>
                  <a:cubicBezTo>
                    <a:pt x="26245" y="788"/>
                    <a:pt x="25315" y="0"/>
                    <a:pt x="23983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5" name="Google Shape;2115;p50"/>
            <p:cNvSpPr/>
            <p:nvPr/>
          </p:nvSpPr>
          <p:spPr>
            <a:xfrm>
              <a:off x="4002950" y="1018075"/>
              <a:ext cx="1935025" cy="2300275"/>
            </a:xfrm>
            <a:custGeom>
              <a:rect b="b" l="l" r="r" t="t"/>
              <a:pathLst>
                <a:path extrusionOk="0" h="92011" w="77401">
                  <a:moveTo>
                    <a:pt x="24310" y="613"/>
                  </a:moveTo>
                  <a:cubicBezTo>
                    <a:pt x="24634" y="613"/>
                    <a:pt x="24887" y="649"/>
                    <a:pt x="25103" y="721"/>
                  </a:cubicBezTo>
                  <a:cubicBezTo>
                    <a:pt x="25428" y="866"/>
                    <a:pt x="25680" y="1082"/>
                    <a:pt x="25897" y="1515"/>
                  </a:cubicBezTo>
                  <a:cubicBezTo>
                    <a:pt x="26113" y="1948"/>
                    <a:pt x="26221" y="2597"/>
                    <a:pt x="26221" y="3499"/>
                  </a:cubicBezTo>
                  <a:cubicBezTo>
                    <a:pt x="26221" y="3571"/>
                    <a:pt x="26221" y="3643"/>
                    <a:pt x="26221" y="3751"/>
                  </a:cubicBezTo>
                  <a:cubicBezTo>
                    <a:pt x="26185" y="4869"/>
                    <a:pt x="25788" y="5915"/>
                    <a:pt x="25211" y="6889"/>
                  </a:cubicBezTo>
                  <a:cubicBezTo>
                    <a:pt x="24310" y="8332"/>
                    <a:pt x="22975" y="9594"/>
                    <a:pt x="21749" y="10604"/>
                  </a:cubicBezTo>
                  <a:cubicBezTo>
                    <a:pt x="21172" y="11109"/>
                    <a:pt x="20595" y="11578"/>
                    <a:pt x="20162" y="12010"/>
                  </a:cubicBezTo>
                  <a:cubicBezTo>
                    <a:pt x="19693" y="12407"/>
                    <a:pt x="19332" y="12768"/>
                    <a:pt x="19188" y="13165"/>
                  </a:cubicBezTo>
                  <a:cubicBezTo>
                    <a:pt x="18827" y="13994"/>
                    <a:pt x="18611" y="14968"/>
                    <a:pt x="18611" y="16050"/>
                  </a:cubicBezTo>
                  <a:cubicBezTo>
                    <a:pt x="18611" y="17132"/>
                    <a:pt x="18827" y="18286"/>
                    <a:pt x="19296" y="19440"/>
                  </a:cubicBezTo>
                  <a:cubicBezTo>
                    <a:pt x="19765" y="20594"/>
                    <a:pt x="21064" y="23083"/>
                    <a:pt x="22723" y="25896"/>
                  </a:cubicBezTo>
                  <a:cubicBezTo>
                    <a:pt x="24382" y="28673"/>
                    <a:pt x="26401" y="31775"/>
                    <a:pt x="28205" y="34084"/>
                  </a:cubicBezTo>
                  <a:cubicBezTo>
                    <a:pt x="29972" y="36392"/>
                    <a:pt x="32930" y="40107"/>
                    <a:pt x="35563" y="43533"/>
                  </a:cubicBezTo>
                  <a:cubicBezTo>
                    <a:pt x="36861" y="45228"/>
                    <a:pt x="38087" y="46887"/>
                    <a:pt x="39061" y="48222"/>
                  </a:cubicBezTo>
                  <a:cubicBezTo>
                    <a:pt x="39999" y="49556"/>
                    <a:pt x="40720" y="50602"/>
                    <a:pt x="40937" y="51071"/>
                  </a:cubicBezTo>
                  <a:cubicBezTo>
                    <a:pt x="41261" y="51756"/>
                    <a:pt x="41405" y="52225"/>
                    <a:pt x="41405" y="52622"/>
                  </a:cubicBezTo>
                  <a:cubicBezTo>
                    <a:pt x="41405" y="53019"/>
                    <a:pt x="41261" y="53452"/>
                    <a:pt x="40937" y="54065"/>
                  </a:cubicBezTo>
                  <a:cubicBezTo>
                    <a:pt x="40612" y="54714"/>
                    <a:pt x="40143" y="55543"/>
                    <a:pt x="39494" y="56734"/>
                  </a:cubicBezTo>
                  <a:cubicBezTo>
                    <a:pt x="38556" y="58501"/>
                    <a:pt x="36536" y="60954"/>
                    <a:pt x="34733" y="62973"/>
                  </a:cubicBezTo>
                  <a:cubicBezTo>
                    <a:pt x="33831" y="63983"/>
                    <a:pt x="32966" y="64885"/>
                    <a:pt x="32353" y="65498"/>
                  </a:cubicBezTo>
                  <a:cubicBezTo>
                    <a:pt x="32064" y="65823"/>
                    <a:pt x="31812" y="66111"/>
                    <a:pt x="31631" y="66255"/>
                  </a:cubicBezTo>
                  <a:cubicBezTo>
                    <a:pt x="31451" y="66436"/>
                    <a:pt x="31343" y="66544"/>
                    <a:pt x="31343" y="66544"/>
                  </a:cubicBezTo>
                  <a:cubicBezTo>
                    <a:pt x="31271" y="66616"/>
                    <a:pt x="31271" y="66724"/>
                    <a:pt x="31271" y="66796"/>
                  </a:cubicBezTo>
                  <a:cubicBezTo>
                    <a:pt x="31271" y="66905"/>
                    <a:pt x="31343" y="66977"/>
                    <a:pt x="31451" y="67013"/>
                  </a:cubicBezTo>
                  <a:lnTo>
                    <a:pt x="32569" y="67590"/>
                  </a:lnTo>
                  <a:cubicBezTo>
                    <a:pt x="32599" y="67605"/>
                    <a:pt x="32641" y="67614"/>
                    <a:pt x="32685" y="67614"/>
                  </a:cubicBezTo>
                  <a:cubicBezTo>
                    <a:pt x="32748" y="67614"/>
                    <a:pt x="32815" y="67596"/>
                    <a:pt x="32857" y="67554"/>
                  </a:cubicBezTo>
                  <a:cubicBezTo>
                    <a:pt x="32857" y="67554"/>
                    <a:pt x="37005" y="64777"/>
                    <a:pt x="39710" y="62757"/>
                  </a:cubicBezTo>
                  <a:cubicBezTo>
                    <a:pt x="41009" y="61747"/>
                    <a:pt x="42632" y="60917"/>
                    <a:pt x="43930" y="60340"/>
                  </a:cubicBezTo>
                  <a:cubicBezTo>
                    <a:pt x="44543" y="60052"/>
                    <a:pt x="45120" y="59799"/>
                    <a:pt x="45517" y="59655"/>
                  </a:cubicBezTo>
                  <a:cubicBezTo>
                    <a:pt x="45697" y="59583"/>
                    <a:pt x="45878" y="59511"/>
                    <a:pt x="45986" y="59475"/>
                  </a:cubicBezTo>
                  <a:cubicBezTo>
                    <a:pt x="46094" y="59439"/>
                    <a:pt x="46130" y="59403"/>
                    <a:pt x="46130" y="59403"/>
                  </a:cubicBezTo>
                  <a:cubicBezTo>
                    <a:pt x="46274" y="59367"/>
                    <a:pt x="46347" y="59258"/>
                    <a:pt x="46347" y="59114"/>
                  </a:cubicBezTo>
                  <a:cubicBezTo>
                    <a:pt x="46347" y="59114"/>
                    <a:pt x="46311" y="59006"/>
                    <a:pt x="46311" y="58826"/>
                  </a:cubicBezTo>
                  <a:cubicBezTo>
                    <a:pt x="46274" y="58248"/>
                    <a:pt x="46202" y="56878"/>
                    <a:pt x="46202" y="55075"/>
                  </a:cubicBezTo>
                  <a:cubicBezTo>
                    <a:pt x="46202" y="51251"/>
                    <a:pt x="46527" y="45445"/>
                    <a:pt x="48222" y="40720"/>
                  </a:cubicBezTo>
                  <a:cubicBezTo>
                    <a:pt x="49629" y="36789"/>
                    <a:pt x="51721" y="30693"/>
                    <a:pt x="53596" y="24995"/>
                  </a:cubicBezTo>
                  <a:cubicBezTo>
                    <a:pt x="55472" y="19260"/>
                    <a:pt x="57095" y="13994"/>
                    <a:pt x="57527" y="11650"/>
                  </a:cubicBezTo>
                  <a:cubicBezTo>
                    <a:pt x="57996" y="9305"/>
                    <a:pt x="57996" y="7358"/>
                    <a:pt x="58068" y="5843"/>
                  </a:cubicBezTo>
                  <a:cubicBezTo>
                    <a:pt x="58068" y="5049"/>
                    <a:pt x="58104" y="4400"/>
                    <a:pt x="58249" y="3859"/>
                  </a:cubicBezTo>
                  <a:cubicBezTo>
                    <a:pt x="58357" y="3318"/>
                    <a:pt x="58537" y="2922"/>
                    <a:pt x="58826" y="2597"/>
                  </a:cubicBezTo>
                  <a:cubicBezTo>
                    <a:pt x="59114" y="2272"/>
                    <a:pt x="59583" y="2092"/>
                    <a:pt x="60268" y="2092"/>
                  </a:cubicBezTo>
                  <a:cubicBezTo>
                    <a:pt x="61206" y="2092"/>
                    <a:pt x="62505" y="2453"/>
                    <a:pt x="64092" y="3354"/>
                  </a:cubicBezTo>
                  <a:cubicBezTo>
                    <a:pt x="65679" y="4256"/>
                    <a:pt x="67518" y="5699"/>
                    <a:pt x="69610" y="7754"/>
                  </a:cubicBezTo>
                  <a:cubicBezTo>
                    <a:pt x="72279" y="10460"/>
                    <a:pt x="74082" y="13020"/>
                    <a:pt x="75236" y="15220"/>
                  </a:cubicBezTo>
                  <a:cubicBezTo>
                    <a:pt x="76354" y="17420"/>
                    <a:pt x="76823" y="19224"/>
                    <a:pt x="76823" y="20306"/>
                  </a:cubicBezTo>
                  <a:cubicBezTo>
                    <a:pt x="76823" y="20414"/>
                    <a:pt x="76787" y="20522"/>
                    <a:pt x="76787" y="20630"/>
                  </a:cubicBezTo>
                  <a:cubicBezTo>
                    <a:pt x="76751" y="21208"/>
                    <a:pt x="76535" y="21532"/>
                    <a:pt x="76318" y="21712"/>
                  </a:cubicBezTo>
                  <a:cubicBezTo>
                    <a:pt x="76102" y="21929"/>
                    <a:pt x="75813" y="22001"/>
                    <a:pt x="75453" y="22001"/>
                  </a:cubicBezTo>
                  <a:cubicBezTo>
                    <a:pt x="74948" y="22001"/>
                    <a:pt x="74371" y="21785"/>
                    <a:pt x="74010" y="21532"/>
                  </a:cubicBezTo>
                  <a:cubicBezTo>
                    <a:pt x="73902" y="21460"/>
                    <a:pt x="73685" y="21316"/>
                    <a:pt x="73397" y="21063"/>
                  </a:cubicBezTo>
                  <a:cubicBezTo>
                    <a:pt x="72351" y="20234"/>
                    <a:pt x="70439" y="18647"/>
                    <a:pt x="68600" y="17204"/>
                  </a:cubicBezTo>
                  <a:cubicBezTo>
                    <a:pt x="67662" y="16519"/>
                    <a:pt x="66761" y="15834"/>
                    <a:pt x="66003" y="15365"/>
                  </a:cubicBezTo>
                  <a:cubicBezTo>
                    <a:pt x="65606" y="15112"/>
                    <a:pt x="65282" y="14932"/>
                    <a:pt x="64957" y="14788"/>
                  </a:cubicBezTo>
                  <a:cubicBezTo>
                    <a:pt x="64669" y="14643"/>
                    <a:pt x="64416" y="14535"/>
                    <a:pt x="64164" y="14535"/>
                  </a:cubicBezTo>
                  <a:lnTo>
                    <a:pt x="64019" y="14535"/>
                  </a:lnTo>
                  <a:cubicBezTo>
                    <a:pt x="63226" y="14679"/>
                    <a:pt x="62613" y="15365"/>
                    <a:pt x="62144" y="16050"/>
                  </a:cubicBezTo>
                  <a:cubicBezTo>
                    <a:pt x="61928" y="16375"/>
                    <a:pt x="61711" y="16735"/>
                    <a:pt x="61603" y="17024"/>
                  </a:cubicBezTo>
                  <a:cubicBezTo>
                    <a:pt x="61459" y="17312"/>
                    <a:pt x="61350" y="17529"/>
                    <a:pt x="61314" y="17673"/>
                  </a:cubicBezTo>
                  <a:lnTo>
                    <a:pt x="61314" y="17745"/>
                  </a:lnTo>
                  <a:cubicBezTo>
                    <a:pt x="61278" y="18106"/>
                    <a:pt x="61026" y="20198"/>
                    <a:pt x="60701" y="23263"/>
                  </a:cubicBezTo>
                  <a:cubicBezTo>
                    <a:pt x="59727" y="32424"/>
                    <a:pt x="57852" y="50350"/>
                    <a:pt x="57275" y="55976"/>
                  </a:cubicBezTo>
                  <a:cubicBezTo>
                    <a:pt x="56878" y="59763"/>
                    <a:pt x="56409" y="62685"/>
                    <a:pt x="55039" y="65678"/>
                  </a:cubicBezTo>
                  <a:cubicBezTo>
                    <a:pt x="53668" y="68708"/>
                    <a:pt x="51468" y="71846"/>
                    <a:pt x="47609" y="76102"/>
                  </a:cubicBezTo>
                  <a:cubicBezTo>
                    <a:pt x="43750" y="80322"/>
                    <a:pt x="39530" y="83351"/>
                    <a:pt x="36248" y="85335"/>
                  </a:cubicBezTo>
                  <a:cubicBezTo>
                    <a:pt x="34625" y="86345"/>
                    <a:pt x="33218" y="87066"/>
                    <a:pt x="32244" y="87535"/>
                  </a:cubicBezTo>
                  <a:cubicBezTo>
                    <a:pt x="31739" y="87787"/>
                    <a:pt x="31343" y="87932"/>
                    <a:pt x="31090" y="88076"/>
                  </a:cubicBezTo>
                  <a:cubicBezTo>
                    <a:pt x="30946" y="88112"/>
                    <a:pt x="30838" y="88148"/>
                    <a:pt x="30766" y="88184"/>
                  </a:cubicBezTo>
                  <a:cubicBezTo>
                    <a:pt x="30693" y="88220"/>
                    <a:pt x="30657" y="88220"/>
                    <a:pt x="30657" y="88220"/>
                  </a:cubicBezTo>
                  <a:lnTo>
                    <a:pt x="30585" y="88292"/>
                  </a:lnTo>
                  <a:lnTo>
                    <a:pt x="27510" y="91057"/>
                  </a:lnTo>
                  <a:lnTo>
                    <a:pt x="27510" y="91057"/>
                  </a:lnTo>
                  <a:cubicBezTo>
                    <a:pt x="27433" y="88416"/>
                    <a:pt x="26887" y="85123"/>
                    <a:pt x="25392" y="81800"/>
                  </a:cubicBezTo>
                  <a:cubicBezTo>
                    <a:pt x="23769" y="78230"/>
                    <a:pt x="21027" y="74659"/>
                    <a:pt x="16483" y="71990"/>
                  </a:cubicBezTo>
                  <a:cubicBezTo>
                    <a:pt x="12624" y="69754"/>
                    <a:pt x="9089" y="69069"/>
                    <a:pt x="6204" y="69069"/>
                  </a:cubicBezTo>
                  <a:cubicBezTo>
                    <a:pt x="4025" y="69069"/>
                    <a:pt x="2231" y="69453"/>
                    <a:pt x="978" y="69830"/>
                  </a:cubicBezTo>
                  <a:lnTo>
                    <a:pt x="978" y="69830"/>
                  </a:lnTo>
                  <a:cubicBezTo>
                    <a:pt x="1473" y="69020"/>
                    <a:pt x="2195" y="67933"/>
                    <a:pt x="3210" y="66616"/>
                  </a:cubicBezTo>
                  <a:cubicBezTo>
                    <a:pt x="4256" y="65209"/>
                    <a:pt x="6276" y="64091"/>
                    <a:pt x="8043" y="63298"/>
                  </a:cubicBezTo>
                  <a:cubicBezTo>
                    <a:pt x="8909" y="62901"/>
                    <a:pt x="9702" y="62613"/>
                    <a:pt x="10279" y="62432"/>
                  </a:cubicBezTo>
                  <a:cubicBezTo>
                    <a:pt x="10604" y="62324"/>
                    <a:pt x="10820" y="62252"/>
                    <a:pt x="11001" y="62180"/>
                  </a:cubicBezTo>
                  <a:cubicBezTo>
                    <a:pt x="11145" y="62144"/>
                    <a:pt x="11253" y="62108"/>
                    <a:pt x="11253" y="62108"/>
                  </a:cubicBezTo>
                  <a:lnTo>
                    <a:pt x="11325" y="62072"/>
                  </a:lnTo>
                  <a:cubicBezTo>
                    <a:pt x="11325" y="62072"/>
                    <a:pt x="13453" y="60629"/>
                    <a:pt x="17854" y="57491"/>
                  </a:cubicBezTo>
                  <a:cubicBezTo>
                    <a:pt x="20018" y="55904"/>
                    <a:pt x="22759" y="54353"/>
                    <a:pt x="24923" y="53163"/>
                  </a:cubicBezTo>
                  <a:cubicBezTo>
                    <a:pt x="26041" y="52586"/>
                    <a:pt x="27015" y="52117"/>
                    <a:pt x="27700" y="51756"/>
                  </a:cubicBezTo>
                  <a:cubicBezTo>
                    <a:pt x="28385" y="51432"/>
                    <a:pt x="28782" y="51215"/>
                    <a:pt x="28782" y="51215"/>
                  </a:cubicBezTo>
                  <a:cubicBezTo>
                    <a:pt x="28890" y="51179"/>
                    <a:pt x="28962" y="51071"/>
                    <a:pt x="28962" y="50927"/>
                  </a:cubicBezTo>
                  <a:cubicBezTo>
                    <a:pt x="28962" y="50819"/>
                    <a:pt x="28854" y="50710"/>
                    <a:pt x="28746" y="50674"/>
                  </a:cubicBezTo>
                  <a:cubicBezTo>
                    <a:pt x="26762" y="49989"/>
                    <a:pt x="25139" y="48330"/>
                    <a:pt x="23733" y="46130"/>
                  </a:cubicBezTo>
                  <a:cubicBezTo>
                    <a:pt x="22326" y="43930"/>
                    <a:pt x="21208" y="41189"/>
                    <a:pt x="20198" y="38412"/>
                  </a:cubicBezTo>
                  <a:cubicBezTo>
                    <a:pt x="18142" y="32749"/>
                    <a:pt x="14319" y="26798"/>
                    <a:pt x="11145" y="23804"/>
                  </a:cubicBezTo>
                  <a:cubicBezTo>
                    <a:pt x="10027" y="22794"/>
                    <a:pt x="9125" y="21929"/>
                    <a:pt x="8512" y="21063"/>
                  </a:cubicBezTo>
                  <a:cubicBezTo>
                    <a:pt x="7899" y="20198"/>
                    <a:pt x="7574" y="19332"/>
                    <a:pt x="7574" y="18214"/>
                  </a:cubicBezTo>
                  <a:cubicBezTo>
                    <a:pt x="7574" y="17312"/>
                    <a:pt x="7791" y="16194"/>
                    <a:pt x="8296" y="14824"/>
                  </a:cubicBezTo>
                  <a:cubicBezTo>
                    <a:pt x="9161" y="12515"/>
                    <a:pt x="11578" y="9414"/>
                    <a:pt x="14103" y="6781"/>
                  </a:cubicBezTo>
                  <a:cubicBezTo>
                    <a:pt x="15365" y="5482"/>
                    <a:pt x="16663" y="4292"/>
                    <a:pt x="17818" y="3354"/>
                  </a:cubicBezTo>
                  <a:cubicBezTo>
                    <a:pt x="18972" y="2453"/>
                    <a:pt x="20018" y="1803"/>
                    <a:pt x="20667" y="1551"/>
                  </a:cubicBezTo>
                  <a:cubicBezTo>
                    <a:pt x="22001" y="1118"/>
                    <a:pt x="23336" y="613"/>
                    <a:pt x="24310" y="613"/>
                  </a:cubicBezTo>
                  <a:close/>
                  <a:moveTo>
                    <a:pt x="24310" y="0"/>
                  </a:moveTo>
                  <a:cubicBezTo>
                    <a:pt x="23155" y="0"/>
                    <a:pt x="21785" y="541"/>
                    <a:pt x="20486" y="974"/>
                  </a:cubicBezTo>
                  <a:cubicBezTo>
                    <a:pt x="19693" y="1262"/>
                    <a:pt x="18647" y="1948"/>
                    <a:pt x="17457" y="2885"/>
                  </a:cubicBezTo>
                  <a:cubicBezTo>
                    <a:pt x="15690" y="4292"/>
                    <a:pt x="13598" y="6312"/>
                    <a:pt x="11794" y="8440"/>
                  </a:cubicBezTo>
                  <a:cubicBezTo>
                    <a:pt x="9991" y="10532"/>
                    <a:pt x="8440" y="12768"/>
                    <a:pt x="7755" y="14643"/>
                  </a:cubicBezTo>
                  <a:cubicBezTo>
                    <a:pt x="7214" y="16050"/>
                    <a:pt x="6961" y="17204"/>
                    <a:pt x="6961" y="18214"/>
                  </a:cubicBezTo>
                  <a:cubicBezTo>
                    <a:pt x="6961" y="19440"/>
                    <a:pt x="7358" y="20486"/>
                    <a:pt x="8007" y="21388"/>
                  </a:cubicBezTo>
                  <a:cubicBezTo>
                    <a:pt x="8693" y="22362"/>
                    <a:pt x="9630" y="23227"/>
                    <a:pt x="10748" y="24273"/>
                  </a:cubicBezTo>
                  <a:cubicBezTo>
                    <a:pt x="13814" y="27123"/>
                    <a:pt x="17637" y="33038"/>
                    <a:pt x="19621" y="38592"/>
                  </a:cubicBezTo>
                  <a:cubicBezTo>
                    <a:pt x="20631" y="41405"/>
                    <a:pt x="21785" y="44182"/>
                    <a:pt x="23228" y="46455"/>
                  </a:cubicBezTo>
                  <a:cubicBezTo>
                    <a:pt x="24528" y="48469"/>
                    <a:pt x="26062" y="50104"/>
                    <a:pt x="27936" y="50961"/>
                  </a:cubicBezTo>
                  <a:lnTo>
                    <a:pt x="27936" y="50961"/>
                  </a:lnTo>
                  <a:cubicBezTo>
                    <a:pt x="26212" y="51806"/>
                    <a:pt x="21101" y="54384"/>
                    <a:pt x="17493" y="56986"/>
                  </a:cubicBezTo>
                  <a:cubicBezTo>
                    <a:pt x="15293" y="58537"/>
                    <a:pt x="13670" y="59691"/>
                    <a:pt x="12588" y="60449"/>
                  </a:cubicBezTo>
                  <a:cubicBezTo>
                    <a:pt x="12047" y="60845"/>
                    <a:pt x="11650" y="61134"/>
                    <a:pt x="11398" y="61314"/>
                  </a:cubicBezTo>
                  <a:cubicBezTo>
                    <a:pt x="11208" y="61432"/>
                    <a:pt x="11097" y="61504"/>
                    <a:pt x="11042" y="61540"/>
                  </a:cubicBezTo>
                  <a:lnTo>
                    <a:pt x="11042" y="61540"/>
                  </a:lnTo>
                  <a:cubicBezTo>
                    <a:pt x="10819" y="61605"/>
                    <a:pt x="9411" y="62029"/>
                    <a:pt x="7791" y="62757"/>
                  </a:cubicBezTo>
                  <a:cubicBezTo>
                    <a:pt x="5988" y="63550"/>
                    <a:pt x="3932" y="64704"/>
                    <a:pt x="2741" y="66255"/>
                  </a:cubicBezTo>
                  <a:cubicBezTo>
                    <a:pt x="1371" y="67987"/>
                    <a:pt x="541" y="69393"/>
                    <a:pt x="36" y="70223"/>
                  </a:cubicBezTo>
                  <a:cubicBezTo>
                    <a:pt x="0" y="70331"/>
                    <a:pt x="0" y="70475"/>
                    <a:pt x="73" y="70547"/>
                  </a:cubicBezTo>
                  <a:cubicBezTo>
                    <a:pt x="127" y="70629"/>
                    <a:pt x="221" y="70669"/>
                    <a:pt x="311" y="70669"/>
                  </a:cubicBezTo>
                  <a:cubicBezTo>
                    <a:pt x="341" y="70669"/>
                    <a:pt x="370" y="70665"/>
                    <a:pt x="397" y="70656"/>
                  </a:cubicBezTo>
                  <a:cubicBezTo>
                    <a:pt x="1623" y="70223"/>
                    <a:pt x="3643" y="69646"/>
                    <a:pt x="6204" y="69646"/>
                  </a:cubicBezTo>
                  <a:cubicBezTo>
                    <a:pt x="8981" y="69646"/>
                    <a:pt x="12444" y="70331"/>
                    <a:pt x="16158" y="72531"/>
                  </a:cubicBezTo>
                  <a:cubicBezTo>
                    <a:pt x="20595" y="75128"/>
                    <a:pt x="23264" y="78590"/>
                    <a:pt x="24851" y="82053"/>
                  </a:cubicBezTo>
                  <a:cubicBezTo>
                    <a:pt x="26438" y="85551"/>
                    <a:pt x="26906" y="89050"/>
                    <a:pt x="26906" y="91719"/>
                  </a:cubicBezTo>
                  <a:cubicBezTo>
                    <a:pt x="26906" y="91827"/>
                    <a:pt x="26979" y="91935"/>
                    <a:pt x="27087" y="91971"/>
                  </a:cubicBezTo>
                  <a:cubicBezTo>
                    <a:pt x="27128" y="91999"/>
                    <a:pt x="27175" y="92011"/>
                    <a:pt x="27221" y="92011"/>
                  </a:cubicBezTo>
                  <a:cubicBezTo>
                    <a:pt x="27295" y="92011"/>
                    <a:pt x="27367" y="91980"/>
                    <a:pt x="27411" y="91935"/>
                  </a:cubicBezTo>
                  <a:lnTo>
                    <a:pt x="30907" y="88792"/>
                  </a:lnTo>
                  <a:lnTo>
                    <a:pt x="30907" y="88792"/>
                  </a:lnTo>
                  <a:lnTo>
                    <a:pt x="30910" y="88797"/>
                  </a:lnTo>
                  <a:cubicBezTo>
                    <a:pt x="30910" y="88797"/>
                    <a:pt x="40251" y="85082"/>
                    <a:pt x="48042" y="76498"/>
                  </a:cubicBezTo>
                  <a:cubicBezTo>
                    <a:pt x="51937" y="72206"/>
                    <a:pt x="54209" y="69033"/>
                    <a:pt x="55580" y="65931"/>
                  </a:cubicBezTo>
                  <a:cubicBezTo>
                    <a:pt x="56986" y="62829"/>
                    <a:pt x="57491" y="59835"/>
                    <a:pt x="57888" y="56012"/>
                  </a:cubicBezTo>
                  <a:cubicBezTo>
                    <a:pt x="58285" y="52225"/>
                    <a:pt x="59259" y="42776"/>
                    <a:pt x="60160" y="34228"/>
                  </a:cubicBezTo>
                  <a:cubicBezTo>
                    <a:pt x="60593" y="29936"/>
                    <a:pt x="61026" y="25896"/>
                    <a:pt x="61350" y="22867"/>
                  </a:cubicBezTo>
                  <a:cubicBezTo>
                    <a:pt x="61495" y="21388"/>
                    <a:pt x="61639" y="20126"/>
                    <a:pt x="61747" y="19260"/>
                  </a:cubicBezTo>
                  <a:cubicBezTo>
                    <a:pt x="61783" y="18827"/>
                    <a:pt x="61819" y="18466"/>
                    <a:pt x="61855" y="18214"/>
                  </a:cubicBezTo>
                  <a:cubicBezTo>
                    <a:pt x="61892" y="18106"/>
                    <a:pt x="61892" y="17998"/>
                    <a:pt x="61892" y="17925"/>
                  </a:cubicBezTo>
                  <a:lnTo>
                    <a:pt x="61892" y="17853"/>
                  </a:lnTo>
                  <a:lnTo>
                    <a:pt x="61928" y="17817"/>
                  </a:lnTo>
                  <a:cubicBezTo>
                    <a:pt x="61928" y="17745"/>
                    <a:pt x="62000" y="17529"/>
                    <a:pt x="62144" y="17276"/>
                  </a:cubicBezTo>
                  <a:cubicBezTo>
                    <a:pt x="62324" y="16879"/>
                    <a:pt x="62613" y="16375"/>
                    <a:pt x="62974" y="15942"/>
                  </a:cubicBezTo>
                  <a:cubicBezTo>
                    <a:pt x="63334" y="15509"/>
                    <a:pt x="63731" y="15184"/>
                    <a:pt x="64128" y="15148"/>
                  </a:cubicBezTo>
                  <a:lnTo>
                    <a:pt x="64164" y="15148"/>
                  </a:lnTo>
                  <a:cubicBezTo>
                    <a:pt x="64236" y="15148"/>
                    <a:pt x="64524" y="15220"/>
                    <a:pt x="64849" y="15365"/>
                  </a:cubicBezTo>
                  <a:cubicBezTo>
                    <a:pt x="66003" y="15942"/>
                    <a:pt x="67987" y="17493"/>
                    <a:pt x="69790" y="18935"/>
                  </a:cubicBezTo>
                  <a:cubicBezTo>
                    <a:pt x="70692" y="19657"/>
                    <a:pt x="71557" y="20342"/>
                    <a:pt x="72243" y="20919"/>
                  </a:cubicBezTo>
                  <a:cubicBezTo>
                    <a:pt x="72928" y="21460"/>
                    <a:pt x="73433" y="21893"/>
                    <a:pt x="73685" y="22037"/>
                  </a:cubicBezTo>
                  <a:cubicBezTo>
                    <a:pt x="74154" y="22362"/>
                    <a:pt x="74804" y="22614"/>
                    <a:pt x="75453" y="22614"/>
                  </a:cubicBezTo>
                  <a:cubicBezTo>
                    <a:pt x="75922" y="22614"/>
                    <a:pt x="76354" y="22506"/>
                    <a:pt x="76715" y="22181"/>
                  </a:cubicBezTo>
                  <a:cubicBezTo>
                    <a:pt x="77076" y="21857"/>
                    <a:pt x="77328" y="21352"/>
                    <a:pt x="77400" y="20703"/>
                  </a:cubicBezTo>
                  <a:cubicBezTo>
                    <a:pt x="77400" y="20594"/>
                    <a:pt x="77400" y="20450"/>
                    <a:pt x="77400" y="20306"/>
                  </a:cubicBezTo>
                  <a:cubicBezTo>
                    <a:pt x="77400" y="19044"/>
                    <a:pt x="76931" y="17204"/>
                    <a:pt x="75741" y="14932"/>
                  </a:cubicBezTo>
                  <a:cubicBezTo>
                    <a:pt x="74587" y="12696"/>
                    <a:pt x="72748" y="10063"/>
                    <a:pt x="70007" y="7358"/>
                  </a:cubicBezTo>
                  <a:cubicBezTo>
                    <a:pt x="67915" y="5230"/>
                    <a:pt x="66039" y="3787"/>
                    <a:pt x="64380" y="2849"/>
                  </a:cubicBezTo>
                  <a:cubicBezTo>
                    <a:pt x="62757" y="1912"/>
                    <a:pt x="61387" y="1479"/>
                    <a:pt x="60268" y="1479"/>
                  </a:cubicBezTo>
                  <a:cubicBezTo>
                    <a:pt x="59475" y="1479"/>
                    <a:pt x="58790" y="1731"/>
                    <a:pt x="58357" y="2200"/>
                  </a:cubicBezTo>
                  <a:cubicBezTo>
                    <a:pt x="57996" y="2597"/>
                    <a:pt x="57780" y="3138"/>
                    <a:pt x="57636" y="3751"/>
                  </a:cubicBezTo>
                  <a:cubicBezTo>
                    <a:pt x="57455" y="4653"/>
                    <a:pt x="57455" y="5735"/>
                    <a:pt x="57419" y="7033"/>
                  </a:cubicBezTo>
                  <a:cubicBezTo>
                    <a:pt x="57383" y="8332"/>
                    <a:pt x="57275" y="9846"/>
                    <a:pt x="56950" y="11542"/>
                  </a:cubicBezTo>
                  <a:cubicBezTo>
                    <a:pt x="56518" y="13778"/>
                    <a:pt x="54894" y="19116"/>
                    <a:pt x="53019" y="24814"/>
                  </a:cubicBezTo>
                  <a:cubicBezTo>
                    <a:pt x="51144" y="30513"/>
                    <a:pt x="49052" y="36608"/>
                    <a:pt x="47645" y="40540"/>
                  </a:cubicBezTo>
                  <a:cubicBezTo>
                    <a:pt x="45914" y="45373"/>
                    <a:pt x="45589" y="51215"/>
                    <a:pt x="45589" y="55075"/>
                  </a:cubicBezTo>
                  <a:cubicBezTo>
                    <a:pt x="45589" y="57010"/>
                    <a:pt x="45679" y="58429"/>
                    <a:pt x="45717" y="58941"/>
                  </a:cubicBezTo>
                  <a:lnTo>
                    <a:pt x="45717" y="58941"/>
                  </a:lnTo>
                  <a:cubicBezTo>
                    <a:pt x="44844" y="59257"/>
                    <a:pt x="41699" y="60490"/>
                    <a:pt x="39350" y="62252"/>
                  </a:cubicBezTo>
                  <a:cubicBezTo>
                    <a:pt x="38015" y="63262"/>
                    <a:pt x="36284" y="64452"/>
                    <a:pt x="34913" y="65426"/>
                  </a:cubicBezTo>
                  <a:cubicBezTo>
                    <a:pt x="34228" y="65895"/>
                    <a:pt x="33651" y="66291"/>
                    <a:pt x="33218" y="66616"/>
                  </a:cubicBezTo>
                  <a:cubicBezTo>
                    <a:pt x="32981" y="66774"/>
                    <a:pt x="32798" y="66900"/>
                    <a:pt x="32681" y="66981"/>
                  </a:cubicBezTo>
                  <a:lnTo>
                    <a:pt x="32681" y="66981"/>
                  </a:lnTo>
                  <a:lnTo>
                    <a:pt x="32065" y="66683"/>
                  </a:lnTo>
                  <a:lnTo>
                    <a:pt x="32065" y="66683"/>
                  </a:lnTo>
                  <a:cubicBezTo>
                    <a:pt x="32604" y="66134"/>
                    <a:pt x="33825" y="64872"/>
                    <a:pt x="35166" y="63370"/>
                  </a:cubicBezTo>
                  <a:cubicBezTo>
                    <a:pt x="36969" y="61350"/>
                    <a:pt x="39025" y="58862"/>
                    <a:pt x="40035" y="57022"/>
                  </a:cubicBezTo>
                  <a:cubicBezTo>
                    <a:pt x="40648" y="55832"/>
                    <a:pt x="41153" y="55002"/>
                    <a:pt x="41478" y="54353"/>
                  </a:cubicBezTo>
                  <a:cubicBezTo>
                    <a:pt x="41802" y="53704"/>
                    <a:pt x="42019" y="53199"/>
                    <a:pt x="42019" y="52622"/>
                  </a:cubicBezTo>
                  <a:cubicBezTo>
                    <a:pt x="42019" y="52081"/>
                    <a:pt x="41802" y="51540"/>
                    <a:pt x="41478" y="50819"/>
                  </a:cubicBezTo>
                  <a:cubicBezTo>
                    <a:pt x="41189" y="50242"/>
                    <a:pt x="40504" y="49196"/>
                    <a:pt x="39530" y="47861"/>
                  </a:cubicBezTo>
                  <a:cubicBezTo>
                    <a:pt x="36645" y="43822"/>
                    <a:pt x="31343" y="37185"/>
                    <a:pt x="28674" y="33723"/>
                  </a:cubicBezTo>
                  <a:cubicBezTo>
                    <a:pt x="26870" y="31451"/>
                    <a:pt x="24887" y="28349"/>
                    <a:pt x="23264" y="25572"/>
                  </a:cubicBezTo>
                  <a:cubicBezTo>
                    <a:pt x="21605" y="22794"/>
                    <a:pt x="20270" y="20306"/>
                    <a:pt x="19837" y="19224"/>
                  </a:cubicBezTo>
                  <a:cubicBezTo>
                    <a:pt x="19404" y="18142"/>
                    <a:pt x="19224" y="17060"/>
                    <a:pt x="19224" y="16050"/>
                  </a:cubicBezTo>
                  <a:cubicBezTo>
                    <a:pt x="19224" y="15040"/>
                    <a:pt x="19404" y="14138"/>
                    <a:pt x="19729" y="13381"/>
                  </a:cubicBezTo>
                  <a:cubicBezTo>
                    <a:pt x="19801" y="13273"/>
                    <a:pt x="19945" y="13056"/>
                    <a:pt x="20162" y="12804"/>
                  </a:cubicBezTo>
                  <a:cubicBezTo>
                    <a:pt x="20955" y="12010"/>
                    <a:pt x="22578" y="10820"/>
                    <a:pt x="24021" y="9305"/>
                  </a:cubicBezTo>
                  <a:cubicBezTo>
                    <a:pt x="25464" y="7827"/>
                    <a:pt x="26762" y="5987"/>
                    <a:pt x="26834" y="3751"/>
                  </a:cubicBezTo>
                  <a:cubicBezTo>
                    <a:pt x="26834" y="3679"/>
                    <a:pt x="26834" y="3571"/>
                    <a:pt x="26834" y="3499"/>
                  </a:cubicBezTo>
                  <a:cubicBezTo>
                    <a:pt x="26834" y="2236"/>
                    <a:pt x="26582" y="1371"/>
                    <a:pt x="26149" y="794"/>
                  </a:cubicBezTo>
                  <a:cubicBezTo>
                    <a:pt x="25933" y="505"/>
                    <a:pt x="25644" y="289"/>
                    <a:pt x="25319" y="180"/>
                  </a:cubicBezTo>
                  <a:cubicBezTo>
                    <a:pt x="25031" y="36"/>
                    <a:pt x="24670" y="0"/>
                    <a:pt x="24310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6" name="Google Shape;2116;p50"/>
            <p:cNvSpPr/>
            <p:nvPr/>
          </p:nvSpPr>
          <p:spPr>
            <a:xfrm>
              <a:off x="4489850" y="2578700"/>
              <a:ext cx="470700" cy="295075"/>
            </a:xfrm>
            <a:custGeom>
              <a:rect b="b" l="l" r="r" t="t"/>
              <a:pathLst>
                <a:path extrusionOk="0" h="11803" w="18828">
                  <a:moveTo>
                    <a:pt x="293" y="0"/>
                  </a:moveTo>
                  <a:cubicBezTo>
                    <a:pt x="146" y="0"/>
                    <a:pt x="37" y="103"/>
                    <a:pt x="37" y="260"/>
                  </a:cubicBezTo>
                  <a:cubicBezTo>
                    <a:pt x="1" y="440"/>
                    <a:pt x="109" y="584"/>
                    <a:pt x="289" y="584"/>
                  </a:cubicBezTo>
                  <a:cubicBezTo>
                    <a:pt x="289" y="584"/>
                    <a:pt x="325" y="584"/>
                    <a:pt x="397" y="620"/>
                  </a:cubicBezTo>
                  <a:cubicBezTo>
                    <a:pt x="1047" y="729"/>
                    <a:pt x="4076" y="1234"/>
                    <a:pt x="7647" y="2893"/>
                  </a:cubicBezTo>
                  <a:cubicBezTo>
                    <a:pt x="11217" y="4516"/>
                    <a:pt x="15329" y="7221"/>
                    <a:pt x="18214" y="11693"/>
                  </a:cubicBezTo>
                  <a:cubicBezTo>
                    <a:pt x="18284" y="11763"/>
                    <a:pt x="18384" y="11803"/>
                    <a:pt x="18485" y="11803"/>
                  </a:cubicBezTo>
                  <a:cubicBezTo>
                    <a:pt x="18541" y="11803"/>
                    <a:pt x="18596" y="11791"/>
                    <a:pt x="18647" y="11765"/>
                  </a:cubicBezTo>
                  <a:cubicBezTo>
                    <a:pt x="18792" y="11657"/>
                    <a:pt x="18828" y="11477"/>
                    <a:pt x="18719" y="11332"/>
                  </a:cubicBezTo>
                  <a:cubicBezTo>
                    <a:pt x="15546" y="6463"/>
                    <a:pt x="10965" y="3614"/>
                    <a:pt x="7178" y="2027"/>
                  </a:cubicBezTo>
                  <a:cubicBezTo>
                    <a:pt x="3355" y="404"/>
                    <a:pt x="361" y="7"/>
                    <a:pt x="361" y="7"/>
                  </a:cubicBezTo>
                  <a:cubicBezTo>
                    <a:pt x="338" y="3"/>
                    <a:pt x="315" y="0"/>
                    <a:pt x="29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7" name="Google Shape;2117;p50"/>
            <p:cNvSpPr/>
            <p:nvPr/>
          </p:nvSpPr>
          <p:spPr>
            <a:xfrm>
              <a:off x="5419475" y="1062375"/>
              <a:ext cx="516700" cy="513275"/>
            </a:xfrm>
            <a:custGeom>
              <a:rect b="b" l="l" r="r" t="t"/>
              <a:pathLst>
                <a:path extrusionOk="0" h="20531" w="20668">
                  <a:moveTo>
                    <a:pt x="3617" y="1"/>
                  </a:moveTo>
                  <a:cubicBezTo>
                    <a:pt x="2873" y="1"/>
                    <a:pt x="2308" y="219"/>
                    <a:pt x="1948" y="608"/>
                  </a:cubicBezTo>
                  <a:cubicBezTo>
                    <a:pt x="578" y="2087"/>
                    <a:pt x="1480" y="5225"/>
                    <a:pt x="578" y="9806"/>
                  </a:cubicBezTo>
                  <a:cubicBezTo>
                    <a:pt x="470" y="10419"/>
                    <a:pt x="253" y="11284"/>
                    <a:pt x="1" y="12258"/>
                  </a:cubicBezTo>
                  <a:cubicBezTo>
                    <a:pt x="207" y="12224"/>
                    <a:pt x="438" y="12202"/>
                    <a:pt x="692" y="12202"/>
                  </a:cubicBezTo>
                  <a:cubicBezTo>
                    <a:pt x="1500" y="12202"/>
                    <a:pt x="2535" y="12427"/>
                    <a:pt x="3716" y="13196"/>
                  </a:cubicBezTo>
                  <a:cubicBezTo>
                    <a:pt x="4473" y="13665"/>
                    <a:pt x="5050" y="14206"/>
                    <a:pt x="5519" y="14783"/>
                  </a:cubicBezTo>
                  <a:cubicBezTo>
                    <a:pt x="5952" y="14025"/>
                    <a:pt x="6637" y="13196"/>
                    <a:pt x="7431" y="13088"/>
                  </a:cubicBezTo>
                  <a:cubicBezTo>
                    <a:pt x="7456" y="13083"/>
                    <a:pt x="7483" y="13081"/>
                    <a:pt x="7513" y="13081"/>
                  </a:cubicBezTo>
                  <a:cubicBezTo>
                    <a:pt x="9043" y="13081"/>
                    <a:pt x="16178" y="19376"/>
                    <a:pt x="17169" y="20013"/>
                  </a:cubicBezTo>
                  <a:cubicBezTo>
                    <a:pt x="17598" y="20304"/>
                    <a:pt x="18211" y="20530"/>
                    <a:pt x="18789" y="20530"/>
                  </a:cubicBezTo>
                  <a:cubicBezTo>
                    <a:pt x="19571" y="20530"/>
                    <a:pt x="20290" y="20117"/>
                    <a:pt x="20415" y="18895"/>
                  </a:cubicBezTo>
                  <a:cubicBezTo>
                    <a:pt x="20667" y="16767"/>
                    <a:pt x="18864" y="11501"/>
                    <a:pt x="13129" y="5766"/>
                  </a:cubicBezTo>
                  <a:cubicBezTo>
                    <a:pt x="8967" y="1604"/>
                    <a:pt x="5633" y="1"/>
                    <a:pt x="3617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8" name="Google Shape;2118;p50"/>
            <p:cNvSpPr/>
            <p:nvPr/>
          </p:nvSpPr>
          <p:spPr>
            <a:xfrm>
              <a:off x="5411375" y="1055025"/>
              <a:ext cx="526600" cy="528425"/>
            </a:xfrm>
            <a:custGeom>
              <a:rect b="b" l="l" r="r" t="t"/>
              <a:pathLst>
                <a:path extrusionOk="0" h="21137" w="21064">
                  <a:moveTo>
                    <a:pt x="3931" y="614"/>
                  </a:moveTo>
                  <a:cubicBezTo>
                    <a:pt x="4869" y="614"/>
                    <a:pt x="6168" y="975"/>
                    <a:pt x="7755" y="1876"/>
                  </a:cubicBezTo>
                  <a:cubicBezTo>
                    <a:pt x="9342" y="2778"/>
                    <a:pt x="11181" y="4221"/>
                    <a:pt x="13273" y="6276"/>
                  </a:cubicBezTo>
                  <a:cubicBezTo>
                    <a:pt x="15942" y="8982"/>
                    <a:pt x="17745" y="11542"/>
                    <a:pt x="18899" y="13742"/>
                  </a:cubicBezTo>
                  <a:cubicBezTo>
                    <a:pt x="20017" y="15942"/>
                    <a:pt x="20486" y="17746"/>
                    <a:pt x="20486" y="18828"/>
                  </a:cubicBezTo>
                  <a:cubicBezTo>
                    <a:pt x="20486" y="18936"/>
                    <a:pt x="20450" y="19044"/>
                    <a:pt x="20450" y="19152"/>
                  </a:cubicBezTo>
                  <a:cubicBezTo>
                    <a:pt x="20414" y="19730"/>
                    <a:pt x="20198" y="20054"/>
                    <a:pt x="19981" y="20234"/>
                  </a:cubicBezTo>
                  <a:cubicBezTo>
                    <a:pt x="19765" y="20451"/>
                    <a:pt x="19476" y="20523"/>
                    <a:pt x="19116" y="20523"/>
                  </a:cubicBezTo>
                  <a:cubicBezTo>
                    <a:pt x="18611" y="20523"/>
                    <a:pt x="18034" y="20307"/>
                    <a:pt x="17673" y="20054"/>
                  </a:cubicBezTo>
                  <a:cubicBezTo>
                    <a:pt x="17565" y="19982"/>
                    <a:pt x="17348" y="19838"/>
                    <a:pt x="17060" y="19585"/>
                  </a:cubicBezTo>
                  <a:cubicBezTo>
                    <a:pt x="16014" y="18756"/>
                    <a:pt x="14102" y="17169"/>
                    <a:pt x="12263" y="15726"/>
                  </a:cubicBezTo>
                  <a:cubicBezTo>
                    <a:pt x="11325" y="15041"/>
                    <a:pt x="10424" y="14356"/>
                    <a:pt x="9666" y="13887"/>
                  </a:cubicBezTo>
                  <a:cubicBezTo>
                    <a:pt x="9269" y="13634"/>
                    <a:pt x="8945" y="13454"/>
                    <a:pt x="8620" y="13310"/>
                  </a:cubicBezTo>
                  <a:cubicBezTo>
                    <a:pt x="8332" y="13165"/>
                    <a:pt x="8079" y="13057"/>
                    <a:pt x="7827" y="13057"/>
                  </a:cubicBezTo>
                  <a:lnTo>
                    <a:pt x="7682" y="13057"/>
                  </a:lnTo>
                  <a:cubicBezTo>
                    <a:pt x="7214" y="13165"/>
                    <a:pt x="6817" y="13418"/>
                    <a:pt x="6456" y="13778"/>
                  </a:cubicBezTo>
                  <a:cubicBezTo>
                    <a:pt x="6199" y="14010"/>
                    <a:pt x="5979" y="14296"/>
                    <a:pt x="5795" y="14585"/>
                  </a:cubicBezTo>
                  <a:lnTo>
                    <a:pt x="5795" y="14585"/>
                  </a:lnTo>
                  <a:cubicBezTo>
                    <a:pt x="5367" y="14105"/>
                    <a:pt x="4842" y="13623"/>
                    <a:pt x="4220" y="13237"/>
                  </a:cubicBezTo>
                  <a:cubicBezTo>
                    <a:pt x="2994" y="12444"/>
                    <a:pt x="1876" y="12192"/>
                    <a:pt x="1010" y="12192"/>
                  </a:cubicBezTo>
                  <a:cubicBezTo>
                    <a:pt x="914" y="12192"/>
                    <a:pt x="818" y="12197"/>
                    <a:pt x="721" y="12205"/>
                  </a:cubicBezTo>
                  <a:lnTo>
                    <a:pt x="721" y="12205"/>
                  </a:lnTo>
                  <a:cubicBezTo>
                    <a:pt x="927" y="11403"/>
                    <a:pt x="1098" y="10695"/>
                    <a:pt x="1190" y="10172"/>
                  </a:cubicBezTo>
                  <a:cubicBezTo>
                    <a:pt x="1659" y="7827"/>
                    <a:pt x="1659" y="5880"/>
                    <a:pt x="1731" y="4365"/>
                  </a:cubicBezTo>
                  <a:cubicBezTo>
                    <a:pt x="1731" y="3571"/>
                    <a:pt x="1767" y="2922"/>
                    <a:pt x="1912" y="2381"/>
                  </a:cubicBezTo>
                  <a:cubicBezTo>
                    <a:pt x="2020" y="1840"/>
                    <a:pt x="2200" y="1444"/>
                    <a:pt x="2489" y="1119"/>
                  </a:cubicBezTo>
                  <a:cubicBezTo>
                    <a:pt x="2777" y="794"/>
                    <a:pt x="3246" y="614"/>
                    <a:pt x="3931" y="614"/>
                  </a:cubicBezTo>
                  <a:close/>
                  <a:moveTo>
                    <a:pt x="3931" y="1"/>
                  </a:moveTo>
                  <a:cubicBezTo>
                    <a:pt x="3138" y="1"/>
                    <a:pt x="2453" y="253"/>
                    <a:pt x="2020" y="722"/>
                  </a:cubicBezTo>
                  <a:cubicBezTo>
                    <a:pt x="1659" y="1119"/>
                    <a:pt x="1443" y="1660"/>
                    <a:pt x="1299" y="2273"/>
                  </a:cubicBezTo>
                  <a:cubicBezTo>
                    <a:pt x="1118" y="3175"/>
                    <a:pt x="1118" y="4257"/>
                    <a:pt x="1082" y="5555"/>
                  </a:cubicBezTo>
                  <a:cubicBezTo>
                    <a:pt x="1046" y="6854"/>
                    <a:pt x="938" y="8368"/>
                    <a:pt x="613" y="10064"/>
                  </a:cubicBezTo>
                  <a:cubicBezTo>
                    <a:pt x="505" y="10641"/>
                    <a:pt x="289" y="11506"/>
                    <a:pt x="36" y="12480"/>
                  </a:cubicBezTo>
                  <a:cubicBezTo>
                    <a:pt x="0" y="12588"/>
                    <a:pt x="36" y="12696"/>
                    <a:pt x="72" y="12769"/>
                  </a:cubicBezTo>
                  <a:cubicBezTo>
                    <a:pt x="125" y="12821"/>
                    <a:pt x="197" y="12855"/>
                    <a:pt x="275" y="12855"/>
                  </a:cubicBezTo>
                  <a:cubicBezTo>
                    <a:pt x="303" y="12855"/>
                    <a:pt x="332" y="12850"/>
                    <a:pt x="361" y="12841"/>
                  </a:cubicBezTo>
                  <a:cubicBezTo>
                    <a:pt x="541" y="12841"/>
                    <a:pt x="794" y="12805"/>
                    <a:pt x="1010" y="12805"/>
                  </a:cubicBezTo>
                  <a:cubicBezTo>
                    <a:pt x="1767" y="12805"/>
                    <a:pt x="2741" y="13021"/>
                    <a:pt x="3895" y="13742"/>
                  </a:cubicBezTo>
                  <a:cubicBezTo>
                    <a:pt x="4617" y="14175"/>
                    <a:pt x="5158" y="14716"/>
                    <a:pt x="5627" y="15257"/>
                  </a:cubicBezTo>
                  <a:cubicBezTo>
                    <a:pt x="5656" y="15316"/>
                    <a:pt x="5734" y="15375"/>
                    <a:pt x="5820" y="15375"/>
                  </a:cubicBezTo>
                  <a:cubicBezTo>
                    <a:pt x="5839" y="15375"/>
                    <a:pt x="5859" y="15372"/>
                    <a:pt x="5879" y="15365"/>
                  </a:cubicBezTo>
                  <a:cubicBezTo>
                    <a:pt x="5951" y="15365"/>
                    <a:pt x="6059" y="15329"/>
                    <a:pt x="6096" y="15221"/>
                  </a:cubicBezTo>
                  <a:cubicBezTo>
                    <a:pt x="6312" y="14860"/>
                    <a:pt x="6564" y="14500"/>
                    <a:pt x="6889" y="14211"/>
                  </a:cubicBezTo>
                  <a:cubicBezTo>
                    <a:pt x="7178" y="13923"/>
                    <a:pt x="7502" y="13706"/>
                    <a:pt x="7791" y="13670"/>
                  </a:cubicBezTo>
                  <a:lnTo>
                    <a:pt x="7827" y="13670"/>
                  </a:lnTo>
                  <a:cubicBezTo>
                    <a:pt x="7899" y="13670"/>
                    <a:pt x="8187" y="13742"/>
                    <a:pt x="8512" y="13887"/>
                  </a:cubicBezTo>
                  <a:cubicBezTo>
                    <a:pt x="9666" y="14464"/>
                    <a:pt x="11650" y="16015"/>
                    <a:pt x="13453" y="17457"/>
                  </a:cubicBezTo>
                  <a:cubicBezTo>
                    <a:pt x="14355" y="18179"/>
                    <a:pt x="15220" y="18864"/>
                    <a:pt x="15906" y="19441"/>
                  </a:cubicBezTo>
                  <a:cubicBezTo>
                    <a:pt x="16591" y="19982"/>
                    <a:pt x="17096" y="20415"/>
                    <a:pt x="17348" y="20559"/>
                  </a:cubicBezTo>
                  <a:cubicBezTo>
                    <a:pt x="17817" y="20884"/>
                    <a:pt x="18467" y="21136"/>
                    <a:pt x="19116" y="21136"/>
                  </a:cubicBezTo>
                  <a:cubicBezTo>
                    <a:pt x="19585" y="21136"/>
                    <a:pt x="20017" y="21028"/>
                    <a:pt x="20378" y="20703"/>
                  </a:cubicBezTo>
                  <a:cubicBezTo>
                    <a:pt x="20739" y="20379"/>
                    <a:pt x="20991" y="19874"/>
                    <a:pt x="21063" y="19225"/>
                  </a:cubicBezTo>
                  <a:cubicBezTo>
                    <a:pt x="21063" y="19116"/>
                    <a:pt x="21063" y="18972"/>
                    <a:pt x="21063" y="18828"/>
                  </a:cubicBezTo>
                  <a:cubicBezTo>
                    <a:pt x="21063" y="17566"/>
                    <a:pt x="20594" y="15726"/>
                    <a:pt x="19404" y="13454"/>
                  </a:cubicBezTo>
                  <a:cubicBezTo>
                    <a:pt x="18250" y="11218"/>
                    <a:pt x="16411" y="8585"/>
                    <a:pt x="13670" y="5880"/>
                  </a:cubicBezTo>
                  <a:cubicBezTo>
                    <a:pt x="11578" y="3752"/>
                    <a:pt x="9702" y="2309"/>
                    <a:pt x="8043" y="1371"/>
                  </a:cubicBezTo>
                  <a:cubicBezTo>
                    <a:pt x="6420" y="434"/>
                    <a:pt x="5050" y="1"/>
                    <a:pt x="3931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9" name="Google Shape;2119;p50"/>
            <p:cNvSpPr/>
            <p:nvPr/>
          </p:nvSpPr>
          <p:spPr>
            <a:xfrm>
              <a:off x="4158925" y="1025400"/>
              <a:ext cx="508275" cy="645500"/>
            </a:xfrm>
            <a:custGeom>
              <a:rect b="b" l="l" r="r" t="t"/>
              <a:pathLst>
                <a:path extrusionOk="0" h="25820" w="20331">
                  <a:moveTo>
                    <a:pt x="18068" y="0"/>
                  </a:moveTo>
                  <a:cubicBezTo>
                    <a:pt x="16989" y="0"/>
                    <a:pt x="15647" y="517"/>
                    <a:pt x="14356" y="969"/>
                  </a:cubicBezTo>
                  <a:cubicBezTo>
                    <a:pt x="11434" y="1979"/>
                    <a:pt x="3572" y="9626"/>
                    <a:pt x="1768" y="14422"/>
                  </a:cubicBezTo>
                  <a:cubicBezTo>
                    <a:pt x="1" y="19255"/>
                    <a:pt x="1552" y="20842"/>
                    <a:pt x="4690" y="23728"/>
                  </a:cubicBezTo>
                  <a:cubicBezTo>
                    <a:pt x="5303" y="24305"/>
                    <a:pt x="5952" y="25026"/>
                    <a:pt x="6637" y="25820"/>
                  </a:cubicBezTo>
                  <a:cubicBezTo>
                    <a:pt x="8946" y="25784"/>
                    <a:pt x="12192" y="24954"/>
                    <a:pt x="14392" y="21239"/>
                  </a:cubicBezTo>
                  <a:cubicBezTo>
                    <a:pt x="13887" y="20301"/>
                    <a:pt x="13526" y="19544"/>
                    <a:pt x="13346" y="19039"/>
                  </a:cubicBezTo>
                  <a:cubicBezTo>
                    <a:pt x="12444" y="16803"/>
                    <a:pt x="12552" y="14567"/>
                    <a:pt x="13202" y="12980"/>
                  </a:cubicBezTo>
                  <a:cubicBezTo>
                    <a:pt x="13887" y="11393"/>
                    <a:pt x="20162" y="8255"/>
                    <a:pt x="20271" y="3458"/>
                  </a:cubicBezTo>
                  <a:cubicBezTo>
                    <a:pt x="20330" y="788"/>
                    <a:pt x="19400" y="0"/>
                    <a:pt x="18068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0" name="Google Shape;2120;p50"/>
            <p:cNvSpPr/>
            <p:nvPr/>
          </p:nvSpPr>
          <p:spPr>
            <a:xfrm>
              <a:off x="4176975" y="1018075"/>
              <a:ext cx="496850" cy="660050"/>
            </a:xfrm>
            <a:custGeom>
              <a:rect b="b" l="l" r="r" t="t"/>
              <a:pathLst>
                <a:path extrusionOk="0" h="26402" w="19874">
                  <a:moveTo>
                    <a:pt x="17349" y="613"/>
                  </a:moveTo>
                  <a:cubicBezTo>
                    <a:pt x="17673" y="613"/>
                    <a:pt x="17926" y="649"/>
                    <a:pt x="18142" y="721"/>
                  </a:cubicBezTo>
                  <a:cubicBezTo>
                    <a:pt x="18467" y="866"/>
                    <a:pt x="18719" y="1082"/>
                    <a:pt x="18936" y="1515"/>
                  </a:cubicBezTo>
                  <a:cubicBezTo>
                    <a:pt x="19152" y="1948"/>
                    <a:pt x="19260" y="2597"/>
                    <a:pt x="19260" y="3499"/>
                  </a:cubicBezTo>
                  <a:cubicBezTo>
                    <a:pt x="19260" y="3571"/>
                    <a:pt x="19260" y="3643"/>
                    <a:pt x="19260" y="3751"/>
                  </a:cubicBezTo>
                  <a:cubicBezTo>
                    <a:pt x="19224" y="4869"/>
                    <a:pt x="18827" y="5915"/>
                    <a:pt x="18250" y="6889"/>
                  </a:cubicBezTo>
                  <a:cubicBezTo>
                    <a:pt x="17349" y="8332"/>
                    <a:pt x="16014" y="9594"/>
                    <a:pt x="14788" y="10604"/>
                  </a:cubicBezTo>
                  <a:cubicBezTo>
                    <a:pt x="14211" y="11109"/>
                    <a:pt x="13634" y="11578"/>
                    <a:pt x="13201" y="12010"/>
                  </a:cubicBezTo>
                  <a:cubicBezTo>
                    <a:pt x="12732" y="12407"/>
                    <a:pt x="12371" y="12768"/>
                    <a:pt x="12227" y="13165"/>
                  </a:cubicBezTo>
                  <a:cubicBezTo>
                    <a:pt x="11866" y="13994"/>
                    <a:pt x="11650" y="14968"/>
                    <a:pt x="11650" y="16050"/>
                  </a:cubicBezTo>
                  <a:cubicBezTo>
                    <a:pt x="11650" y="17132"/>
                    <a:pt x="11866" y="18286"/>
                    <a:pt x="12335" y="19440"/>
                  </a:cubicBezTo>
                  <a:cubicBezTo>
                    <a:pt x="12540" y="19917"/>
                    <a:pt x="12873" y="20652"/>
                    <a:pt x="13335" y="21523"/>
                  </a:cubicBezTo>
                  <a:lnTo>
                    <a:pt x="13335" y="21523"/>
                  </a:lnTo>
                  <a:cubicBezTo>
                    <a:pt x="12270" y="23245"/>
                    <a:pt x="11003" y="24290"/>
                    <a:pt x="9702" y="24922"/>
                  </a:cubicBezTo>
                  <a:cubicBezTo>
                    <a:pt x="8430" y="25542"/>
                    <a:pt x="7157" y="25767"/>
                    <a:pt x="6041" y="25787"/>
                  </a:cubicBezTo>
                  <a:lnTo>
                    <a:pt x="6041" y="25787"/>
                  </a:lnTo>
                  <a:cubicBezTo>
                    <a:pt x="5419" y="25039"/>
                    <a:pt x="4769" y="24389"/>
                    <a:pt x="4184" y="23804"/>
                  </a:cubicBezTo>
                  <a:cubicBezTo>
                    <a:pt x="3066" y="22794"/>
                    <a:pt x="2164" y="21929"/>
                    <a:pt x="1551" y="21063"/>
                  </a:cubicBezTo>
                  <a:cubicBezTo>
                    <a:pt x="938" y="20198"/>
                    <a:pt x="613" y="19332"/>
                    <a:pt x="613" y="18214"/>
                  </a:cubicBezTo>
                  <a:cubicBezTo>
                    <a:pt x="613" y="17312"/>
                    <a:pt x="830" y="16194"/>
                    <a:pt x="1335" y="14824"/>
                  </a:cubicBezTo>
                  <a:cubicBezTo>
                    <a:pt x="2200" y="12515"/>
                    <a:pt x="4617" y="9414"/>
                    <a:pt x="7142" y="6781"/>
                  </a:cubicBezTo>
                  <a:cubicBezTo>
                    <a:pt x="8404" y="5482"/>
                    <a:pt x="9702" y="4292"/>
                    <a:pt x="10857" y="3354"/>
                  </a:cubicBezTo>
                  <a:cubicBezTo>
                    <a:pt x="12011" y="2453"/>
                    <a:pt x="13057" y="1803"/>
                    <a:pt x="13706" y="1551"/>
                  </a:cubicBezTo>
                  <a:cubicBezTo>
                    <a:pt x="15040" y="1118"/>
                    <a:pt x="16375" y="613"/>
                    <a:pt x="17349" y="613"/>
                  </a:cubicBezTo>
                  <a:close/>
                  <a:moveTo>
                    <a:pt x="17349" y="0"/>
                  </a:moveTo>
                  <a:cubicBezTo>
                    <a:pt x="16194" y="0"/>
                    <a:pt x="14824" y="541"/>
                    <a:pt x="13525" y="974"/>
                  </a:cubicBezTo>
                  <a:cubicBezTo>
                    <a:pt x="12732" y="1262"/>
                    <a:pt x="11686" y="1948"/>
                    <a:pt x="10496" y="2885"/>
                  </a:cubicBezTo>
                  <a:cubicBezTo>
                    <a:pt x="8729" y="4292"/>
                    <a:pt x="6637" y="6312"/>
                    <a:pt x="4833" y="8440"/>
                  </a:cubicBezTo>
                  <a:cubicBezTo>
                    <a:pt x="3030" y="10532"/>
                    <a:pt x="1479" y="12768"/>
                    <a:pt x="794" y="14643"/>
                  </a:cubicBezTo>
                  <a:cubicBezTo>
                    <a:pt x="253" y="16050"/>
                    <a:pt x="0" y="17204"/>
                    <a:pt x="0" y="18214"/>
                  </a:cubicBezTo>
                  <a:cubicBezTo>
                    <a:pt x="0" y="19440"/>
                    <a:pt x="397" y="20486"/>
                    <a:pt x="1046" y="21388"/>
                  </a:cubicBezTo>
                  <a:cubicBezTo>
                    <a:pt x="1732" y="22362"/>
                    <a:pt x="2669" y="23227"/>
                    <a:pt x="3787" y="24273"/>
                  </a:cubicBezTo>
                  <a:cubicBezTo>
                    <a:pt x="4364" y="24814"/>
                    <a:pt x="5014" y="25500"/>
                    <a:pt x="5663" y="26293"/>
                  </a:cubicBezTo>
                  <a:cubicBezTo>
                    <a:pt x="5735" y="26365"/>
                    <a:pt x="5807" y="26401"/>
                    <a:pt x="5915" y="26401"/>
                  </a:cubicBezTo>
                  <a:cubicBezTo>
                    <a:pt x="7106" y="26401"/>
                    <a:pt x="8548" y="26185"/>
                    <a:pt x="9955" y="25463"/>
                  </a:cubicBezTo>
                  <a:cubicBezTo>
                    <a:pt x="11398" y="24778"/>
                    <a:pt x="12804" y="23588"/>
                    <a:pt x="13922" y="21676"/>
                  </a:cubicBezTo>
                  <a:cubicBezTo>
                    <a:pt x="13994" y="21604"/>
                    <a:pt x="13994" y="21460"/>
                    <a:pt x="13922" y="21388"/>
                  </a:cubicBezTo>
                  <a:cubicBezTo>
                    <a:pt x="13453" y="20450"/>
                    <a:pt x="13093" y="19693"/>
                    <a:pt x="12876" y="19224"/>
                  </a:cubicBezTo>
                  <a:cubicBezTo>
                    <a:pt x="12443" y="18142"/>
                    <a:pt x="12263" y="17060"/>
                    <a:pt x="12263" y="16050"/>
                  </a:cubicBezTo>
                  <a:cubicBezTo>
                    <a:pt x="12263" y="15040"/>
                    <a:pt x="12443" y="14138"/>
                    <a:pt x="12768" y="13381"/>
                  </a:cubicBezTo>
                  <a:cubicBezTo>
                    <a:pt x="12840" y="13273"/>
                    <a:pt x="12984" y="13056"/>
                    <a:pt x="13201" y="12804"/>
                  </a:cubicBezTo>
                  <a:cubicBezTo>
                    <a:pt x="13994" y="12010"/>
                    <a:pt x="15617" y="10820"/>
                    <a:pt x="17060" y="9305"/>
                  </a:cubicBezTo>
                  <a:cubicBezTo>
                    <a:pt x="18503" y="7827"/>
                    <a:pt x="19801" y="5987"/>
                    <a:pt x="19873" y="3751"/>
                  </a:cubicBezTo>
                  <a:cubicBezTo>
                    <a:pt x="19873" y="3679"/>
                    <a:pt x="19873" y="3571"/>
                    <a:pt x="19873" y="3499"/>
                  </a:cubicBezTo>
                  <a:cubicBezTo>
                    <a:pt x="19873" y="2236"/>
                    <a:pt x="19621" y="1371"/>
                    <a:pt x="19188" y="794"/>
                  </a:cubicBezTo>
                  <a:cubicBezTo>
                    <a:pt x="18972" y="505"/>
                    <a:pt x="18683" y="289"/>
                    <a:pt x="18358" y="180"/>
                  </a:cubicBezTo>
                  <a:cubicBezTo>
                    <a:pt x="18070" y="36"/>
                    <a:pt x="17709" y="0"/>
                    <a:pt x="17349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1" name="Google Shape;2121;p50"/>
            <p:cNvSpPr/>
            <p:nvPr/>
          </p:nvSpPr>
          <p:spPr>
            <a:xfrm>
              <a:off x="4167950" y="1025400"/>
              <a:ext cx="499250" cy="549925"/>
            </a:xfrm>
            <a:custGeom>
              <a:rect b="b" l="l" r="r" t="t"/>
              <a:pathLst>
                <a:path extrusionOk="0" h="21997" w="19970">
                  <a:moveTo>
                    <a:pt x="17707" y="0"/>
                  </a:moveTo>
                  <a:cubicBezTo>
                    <a:pt x="16628" y="0"/>
                    <a:pt x="15286" y="517"/>
                    <a:pt x="13995" y="969"/>
                  </a:cubicBezTo>
                  <a:cubicBezTo>
                    <a:pt x="11073" y="1979"/>
                    <a:pt x="3211" y="9626"/>
                    <a:pt x="1407" y="14422"/>
                  </a:cubicBezTo>
                  <a:cubicBezTo>
                    <a:pt x="1" y="18210"/>
                    <a:pt x="686" y="20013"/>
                    <a:pt x="2561" y="21997"/>
                  </a:cubicBezTo>
                  <a:cubicBezTo>
                    <a:pt x="3211" y="21852"/>
                    <a:pt x="4004" y="21492"/>
                    <a:pt x="4906" y="20842"/>
                  </a:cubicBezTo>
                  <a:cubicBezTo>
                    <a:pt x="7575" y="18823"/>
                    <a:pt x="8693" y="15216"/>
                    <a:pt x="10388" y="13990"/>
                  </a:cubicBezTo>
                  <a:cubicBezTo>
                    <a:pt x="11362" y="13304"/>
                    <a:pt x="13057" y="12186"/>
                    <a:pt x="14824" y="11032"/>
                  </a:cubicBezTo>
                  <a:cubicBezTo>
                    <a:pt x="16880" y="9265"/>
                    <a:pt x="19838" y="6740"/>
                    <a:pt x="19910" y="3458"/>
                  </a:cubicBezTo>
                  <a:cubicBezTo>
                    <a:pt x="19969" y="788"/>
                    <a:pt x="19039" y="0"/>
                    <a:pt x="1770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2" name="Google Shape;2122;p50"/>
            <p:cNvSpPr/>
            <p:nvPr/>
          </p:nvSpPr>
          <p:spPr>
            <a:xfrm>
              <a:off x="4176975" y="1018075"/>
              <a:ext cx="496850" cy="564825"/>
            </a:xfrm>
            <a:custGeom>
              <a:rect b="b" l="l" r="r" t="t"/>
              <a:pathLst>
                <a:path extrusionOk="0" h="22593" w="19874">
                  <a:moveTo>
                    <a:pt x="17349" y="613"/>
                  </a:moveTo>
                  <a:cubicBezTo>
                    <a:pt x="17673" y="613"/>
                    <a:pt x="17926" y="649"/>
                    <a:pt x="18142" y="721"/>
                  </a:cubicBezTo>
                  <a:cubicBezTo>
                    <a:pt x="18467" y="866"/>
                    <a:pt x="18719" y="1082"/>
                    <a:pt x="18936" y="1515"/>
                  </a:cubicBezTo>
                  <a:cubicBezTo>
                    <a:pt x="19152" y="1948"/>
                    <a:pt x="19260" y="2597"/>
                    <a:pt x="19260" y="3499"/>
                  </a:cubicBezTo>
                  <a:cubicBezTo>
                    <a:pt x="19260" y="3571"/>
                    <a:pt x="19260" y="3643"/>
                    <a:pt x="19260" y="3751"/>
                  </a:cubicBezTo>
                  <a:cubicBezTo>
                    <a:pt x="19224" y="5302"/>
                    <a:pt x="18503" y="6672"/>
                    <a:pt x="17529" y="7899"/>
                  </a:cubicBezTo>
                  <a:cubicBezTo>
                    <a:pt x="16519" y="9125"/>
                    <a:pt x="15293" y="10207"/>
                    <a:pt x="14247" y="11073"/>
                  </a:cubicBezTo>
                  <a:lnTo>
                    <a:pt x="14260" y="11088"/>
                  </a:lnTo>
                  <a:lnTo>
                    <a:pt x="14260" y="11088"/>
                  </a:lnTo>
                  <a:cubicBezTo>
                    <a:pt x="12536" y="12237"/>
                    <a:pt x="10816" y="13348"/>
                    <a:pt x="9847" y="14030"/>
                  </a:cubicBezTo>
                  <a:cubicBezTo>
                    <a:pt x="8945" y="14715"/>
                    <a:pt x="8224" y="15942"/>
                    <a:pt x="7394" y="17240"/>
                  </a:cubicBezTo>
                  <a:cubicBezTo>
                    <a:pt x="6601" y="18539"/>
                    <a:pt x="5663" y="19909"/>
                    <a:pt x="4364" y="20883"/>
                  </a:cubicBezTo>
                  <a:cubicBezTo>
                    <a:pt x="3571" y="21478"/>
                    <a:pt x="2869" y="21800"/>
                    <a:pt x="2286" y="21961"/>
                  </a:cubicBezTo>
                  <a:lnTo>
                    <a:pt x="2286" y="21961"/>
                  </a:lnTo>
                  <a:cubicBezTo>
                    <a:pt x="1769" y="21371"/>
                    <a:pt x="1349" y="20836"/>
                    <a:pt x="1082" y="20270"/>
                  </a:cubicBezTo>
                  <a:cubicBezTo>
                    <a:pt x="758" y="19657"/>
                    <a:pt x="613" y="18971"/>
                    <a:pt x="613" y="18214"/>
                  </a:cubicBezTo>
                  <a:cubicBezTo>
                    <a:pt x="613" y="17276"/>
                    <a:pt x="830" y="16194"/>
                    <a:pt x="1335" y="14824"/>
                  </a:cubicBezTo>
                  <a:cubicBezTo>
                    <a:pt x="2200" y="12515"/>
                    <a:pt x="4617" y="9414"/>
                    <a:pt x="7142" y="6781"/>
                  </a:cubicBezTo>
                  <a:cubicBezTo>
                    <a:pt x="8404" y="5482"/>
                    <a:pt x="9702" y="4292"/>
                    <a:pt x="10857" y="3354"/>
                  </a:cubicBezTo>
                  <a:cubicBezTo>
                    <a:pt x="12011" y="2453"/>
                    <a:pt x="13057" y="1803"/>
                    <a:pt x="13706" y="1551"/>
                  </a:cubicBezTo>
                  <a:cubicBezTo>
                    <a:pt x="15040" y="1118"/>
                    <a:pt x="16375" y="613"/>
                    <a:pt x="17349" y="613"/>
                  </a:cubicBezTo>
                  <a:close/>
                  <a:moveTo>
                    <a:pt x="17349" y="0"/>
                  </a:moveTo>
                  <a:cubicBezTo>
                    <a:pt x="16194" y="0"/>
                    <a:pt x="14824" y="541"/>
                    <a:pt x="13525" y="974"/>
                  </a:cubicBezTo>
                  <a:cubicBezTo>
                    <a:pt x="12732" y="1262"/>
                    <a:pt x="11686" y="1948"/>
                    <a:pt x="10496" y="2885"/>
                  </a:cubicBezTo>
                  <a:cubicBezTo>
                    <a:pt x="8729" y="4292"/>
                    <a:pt x="6637" y="6312"/>
                    <a:pt x="4833" y="8440"/>
                  </a:cubicBezTo>
                  <a:cubicBezTo>
                    <a:pt x="3030" y="10532"/>
                    <a:pt x="1479" y="12768"/>
                    <a:pt x="794" y="14643"/>
                  </a:cubicBezTo>
                  <a:cubicBezTo>
                    <a:pt x="253" y="16050"/>
                    <a:pt x="0" y="17204"/>
                    <a:pt x="0" y="18214"/>
                  </a:cubicBezTo>
                  <a:cubicBezTo>
                    <a:pt x="0" y="19080"/>
                    <a:pt x="181" y="19837"/>
                    <a:pt x="541" y="20522"/>
                  </a:cubicBezTo>
                  <a:cubicBezTo>
                    <a:pt x="866" y="21208"/>
                    <a:pt x="1371" y="21857"/>
                    <a:pt x="1984" y="22506"/>
                  </a:cubicBezTo>
                  <a:cubicBezTo>
                    <a:pt x="2037" y="22559"/>
                    <a:pt x="2109" y="22592"/>
                    <a:pt x="2186" y="22592"/>
                  </a:cubicBezTo>
                  <a:cubicBezTo>
                    <a:pt x="2215" y="22592"/>
                    <a:pt x="2244" y="22588"/>
                    <a:pt x="2273" y="22578"/>
                  </a:cubicBezTo>
                  <a:cubicBezTo>
                    <a:pt x="2958" y="22398"/>
                    <a:pt x="3823" y="22037"/>
                    <a:pt x="4725" y="21352"/>
                  </a:cubicBezTo>
                  <a:cubicBezTo>
                    <a:pt x="6096" y="20306"/>
                    <a:pt x="7069" y="18863"/>
                    <a:pt x="7899" y="17565"/>
                  </a:cubicBezTo>
                  <a:cubicBezTo>
                    <a:pt x="8729" y="16266"/>
                    <a:pt x="9450" y="15076"/>
                    <a:pt x="10207" y="14535"/>
                  </a:cubicBezTo>
                  <a:cubicBezTo>
                    <a:pt x="11145" y="13850"/>
                    <a:pt x="12876" y="12732"/>
                    <a:pt x="14607" y="11542"/>
                  </a:cubicBezTo>
                  <a:lnTo>
                    <a:pt x="14644" y="11542"/>
                  </a:lnTo>
                  <a:cubicBezTo>
                    <a:pt x="15690" y="10640"/>
                    <a:pt x="16952" y="9594"/>
                    <a:pt x="17998" y="8296"/>
                  </a:cubicBezTo>
                  <a:cubicBezTo>
                    <a:pt x="19008" y="6997"/>
                    <a:pt x="19837" y="5482"/>
                    <a:pt x="19873" y="3751"/>
                  </a:cubicBezTo>
                  <a:cubicBezTo>
                    <a:pt x="19873" y="3679"/>
                    <a:pt x="19873" y="3571"/>
                    <a:pt x="19873" y="3499"/>
                  </a:cubicBezTo>
                  <a:cubicBezTo>
                    <a:pt x="19873" y="2236"/>
                    <a:pt x="19621" y="1371"/>
                    <a:pt x="19188" y="794"/>
                  </a:cubicBezTo>
                  <a:cubicBezTo>
                    <a:pt x="18972" y="505"/>
                    <a:pt x="18683" y="289"/>
                    <a:pt x="18358" y="180"/>
                  </a:cubicBezTo>
                  <a:cubicBezTo>
                    <a:pt x="18070" y="36"/>
                    <a:pt x="17709" y="0"/>
                    <a:pt x="17349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3" name="Google Shape;2123;p50"/>
            <p:cNvSpPr/>
            <p:nvPr/>
          </p:nvSpPr>
          <p:spPr>
            <a:xfrm>
              <a:off x="4178775" y="1025400"/>
              <a:ext cx="488425" cy="508700"/>
            </a:xfrm>
            <a:custGeom>
              <a:rect b="b" l="l" r="r" t="t"/>
              <a:pathLst>
                <a:path extrusionOk="0" h="20348" w="19537">
                  <a:moveTo>
                    <a:pt x="17274" y="0"/>
                  </a:moveTo>
                  <a:cubicBezTo>
                    <a:pt x="16195" y="0"/>
                    <a:pt x="14853" y="517"/>
                    <a:pt x="13562" y="969"/>
                  </a:cubicBezTo>
                  <a:cubicBezTo>
                    <a:pt x="10640" y="1979"/>
                    <a:pt x="2778" y="9626"/>
                    <a:pt x="974" y="14422"/>
                  </a:cubicBezTo>
                  <a:cubicBezTo>
                    <a:pt x="0" y="17127"/>
                    <a:pt x="37" y="18823"/>
                    <a:pt x="830" y="20265"/>
                  </a:cubicBezTo>
                  <a:cubicBezTo>
                    <a:pt x="1060" y="20318"/>
                    <a:pt x="1303" y="20348"/>
                    <a:pt x="1559" y="20348"/>
                  </a:cubicBezTo>
                  <a:cubicBezTo>
                    <a:pt x="2345" y="20348"/>
                    <a:pt x="3249" y="20071"/>
                    <a:pt x="4256" y="19364"/>
                  </a:cubicBezTo>
                  <a:cubicBezTo>
                    <a:pt x="7935" y="16695"/>
                    <a:pt x="6601" y="13881"/>
                    <a:pt x="9847" y="12294"/>
                  </a:cubicBezTo>
                  <a:cubicBezTo>
                    <a:pt x="12480" y="11032"/>
                    <a:pt x="16303" y="8580"/>
                    <a:pt x="18900" y="5838"/>
                  </a:cubicBezTo>
                  <a:cubicBezTo>
                    <a:pt x="19260" y="5081"/>
                    <a:pt x="19477" y="4288"/>
                    <a:pt x="19477" y="3458"/>
                  </a:cubicBezTo>
                  <a:cubicBezTo>
                    <a:pt x="19536" y="788"/>
                    <a:pt x="18606" y="0"/>
                    <a:pt x="172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4" name="Google Shape;2124;p50"/>
            <p:cNvSpPr/>
            <p:nvPr/>
          </p:nvSpPr>
          <p:spPr>
            <a:xfrm>
              <a:off x="4176975" y="1018075"/>
              <a:ext cx="496850" cy="523900"/>
            </a:xfrm>
            <a:custGeom>
              <a:rect b="b" l="l" r="r" t="t"/>
              <a:pathLst>
                <a:path extrusionOk="0" h="20956" w="19874">
                  <a:moveTo>
                    <a:pt x="17349" y="613"/>
                  </a:moveTo>
                  <a:cubicBezTo>
                    <a:pt x="17673" y="613"/>
                    <a:pt x="17926" y="649"/>
                    <a:pt x="18142" y="721"/>
                  </a:cubicBezTo>
                  <a:cubicBezTo>
                    <a:pt x="18467" y="866"/>
                    <a:pt x="18719" y="1082"/>
                    <a:pt x="18936" y="1515"/>
                  </a:cubicBezTo>
                  <a:cubicBezTo>
                    <a:pt x="19152" y="1948"/>
                    <a:pt x="19260" y="2597"/>
                    <a:pt x="19260" y="3499"/>
                  </a:cubicBezTo>
                  <a:cubicBezTo>
                    <a:pt x="19260" y="3571"/>
                    <a:pt x="19260" y="3643"/>
                    <a:pt x="19260" y="3751"/>
                  </a:cubicBezTo>
                  <a:cubicBezTo>
                    <a:pt x="19225" y="4519"/>
                    <a:pt x="19055" y="5253"/>
                    <a:pt x="18750" y="5920"/>
                  </a:cubicBezTo>
                  <a:lnTo>
                    <a:pt x="18750" y="5920"/>
                  </a:lnTo>
                  <a:cubicBezTo>
                    <a:pt x="16190" y="8623"/>
                    <a:pt x="12406" y="11073"/>
                    <a:pt x="9774" y="12335"/>
                  </a:cubicBezTo>
                  <a:cubicBezTo>
                    <a:pt x="8945" y="12732"/>
                    <a:pt x="8368" y="13237"/>
                    <a:pt x="7935" y="13814"/>
                  </a:cubicBezTo>
                  <a:cubicBezTo>
                    <a:pt x="7322" y="14643"/>
                    <a:pt x="7033" y="15581"/>
                    <a:pt x="6601" y="16519"/>
                  </a:cubicBezTo>
                  <a:cubicBezTo>
                    <a:pt x="6132" y="17457"/>
                    <a:pt x="5483" y="18430"/>
                    <a:pt x="4148" y="19404"/>
                  </a:cubicBezTo>
                  <a:cubicBezTo>
                    <a:pt x="3210" y="20089"/>
                    <a:pt x="2345" y="20342"/>
                    <a:pt x="1623" y="20342"/>
                  </a:cubicBezTo>
                  <a:cubicBezTo>
                    <a:pt x="1456" y="20342"/>
                    <a:pt x="1267" y="20320"/>
                    <a:pt x="1090" y="20294"/>
                  </a:cubicBezTo>
                  <a:lnTo>
                    <a:pt x="1090" y="20294"/>
                  </a:lnTo>
                  <a:cubicBezTo>
                    <a:pt x="772" y="19676"/>
                    <a:pt x="613" y="18993"/>
                    <a:pt x="613" y="18214"/>
                  </a:cubicBezTo>
                  <a:cubicBezTo>
                    <a:pt x="613" y="17276"/>
                    <a:pt x="830" y="16194"/>
                    <a:pt x="1335" y="14824"/>
                  </a:cubicBezTo>
                  <a:cubicBezTo>
                    <a:pt x="2200" y="12515"/>
                    <a:pt x="4617" y="9414"/>
                    <a:pt x="7142" y="6781"/>
                  </a:cubicBezTo>
                  <a:cubicBezTo>
                    <a:pt x="8404" y="5482"/>
                    <a:pt x="9702" y="4292"/>
                    <a:pt x="10857" y="3354"/>
                  </a:cubicBezTo>
                  <a:cubicBezTo>
                    <a:pt x="12011" y="2453"/>
                    <a:pt x="13057" y="1803"/>
                    <a:pt x="13706" y="1551"/>
                  </a:cubicBezTo>
                  <a:cubicBezTo>
                    <a:pt x="15040" y="1118"/>
                    <a:pt x="16375" y="613"/>
                    <a:pt x="17349" y="613"/>
                  </a:cubicBezTo>
                  <a:close/>
                  <a:moveTo>
                    <a:pt x="17349" y="0"/>
                  </a:moveTo>
                  <a:cubicBezTo>
                    <a:pt x="16194" y="0"/>
                    <a:pt x="14824" y="541"/>
                    <a:pt x="13525" y="974"/>
                  </a:cubicBezTo>
                  <a:cubicBezTo>
                    <a:pt x="12732" y="1262"/>
                    <a:pt x="11686" y="1948"/>
                    <a:pt x="10496" y="2885"/>
                  </a:cubicBezTo>
                  <a:cubicBezTo>
                    <a:pt x="8729" y="4292"/>
                    <a:pt x="6637" y="6312"/>
                    <a:pt x="4833" y="8440"/>
                  </a:cubicBezTo>
                  <a:cubicBezTo>
                    <a:pt x="3030" y="10532"/>
                    <a:pt x="1479" y="12768"/>
                    <a:pt x="794" y="14643"/>
                  </a:cubicBezTo>
                  <a:cubicBezTo>
                    <a:pt x="253" y="16050"/>
                    <a:pt x="0" y="17204"/>
                    <a:pt x="0" y="18214"/>
                  </a:cubicBezTo>
                  <a:cubicBezTo>
                    <a:pt x="0" y="19152"/>
                    <a:pt x="217" y="19945"/>
                    <a:pt x="613" y="20703"/>
                  </a:cubicBezTo>
                  <a:cubicBezTo>
                    <a:pt x="650" y="20775"/>
                    <a:pt x="758" y="20847"/>
                    <a:pt x="830" y="20847"/>
                  </a:cubicBezTo>
                  <a:cubicBezTo>
                    <a:pt x="1082" y="20919"/>
                    <a:pt x="1335" y="20955"/>
                    <a:pt x="1623" y="20955"/>
                  </a:cubicBezTo>
                  <a:cubicBezTo>
                    <a:pt x="2489" y="20955"/>
                    <a:pt x="3463" y="20667"/>
                    <a:pt x="4473" y="19909"/>
                  </a:cubicBezTo>
                  <a:cubicBezTo>
                    <a:pt x="6384" y="18539"/>
                    <a:pt x="7033" y="17060"/>
                    <a:pt x="7574" y="15834"/>
                  </a:cubicBezTo>
                  <a:cubicBezTo>
                    <a:pt x="7827" y="15220"/>
                    <a:pt x="8079" y="14643"/>
                    <a:pt x="8440" y="14174"/>
                  </a:cubicBezTo>
                  <a:cubicBezTo>
                    <a:pt x="8801" y="13670"/>
                    <a:pt x="9270" y="13237"/>
                    <a:pt x="10063" y="12876"/>
                  </a:cubicBezTo>
                  <a:cubicBezTo>
                    <a:pt x="12732" y="11578"/>
                    <a:pt x="16555" y="9125"/>
                    <a:pt x="19188" y="6348"/>
                  </a:cubicBezTo>
                  <a:lnTo>
                    <a:pt x="19260" y="6240"/>
                  </a:lnTo>
                  <a:cubicBezTo>
                    <a:pt x="19621" y="5482"/>
                    <a:pt x="19837" y="4653"/>
                    <a:pt x="19873" y="3751"/>
                  </a:cubicBezTo>
                  <a:cubicBezTo>
                    <a:pt x="19873" y="3679"/>
                    <a:pt x="19873" y="3571"/>
                    <a:pt x="19873" y="3499"/>
                  </a:cubicBezTo>
                  <a:cubicBezTo>
                    <a:pt x="19873" y="2236"/>
                    <a:pt x="19621" y="1371"/>
                    <a:pt x="19188" y="794"/>
                  </a:cubicBezTo>
                  <a:cubicBezTo>
                    <a:pt x="18972" y="505"/>
                    <a:pt x="18683" y="289"/>
                    <a:pt x="18358" y="180"/>
                  </a:cubicBezTo>
                  <a:cubicBezTo>
                    <a:pt x="18070" y="36"/>
                    <a:pt x="17709" y="0"/>
                    <a:pt x="17349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5" name="Google Shape;2125;p50"/>
            <p:cNvSpPr/>
            <p:nvPr/>
          </p:nvSpPr>
          <p:spPr>
            <a:xfrm>
              <a:off x="5450150" y="1062375"/>
              <a:ext cx="486025" cy="512950"/>
            </a:xfrm>
            <a:custGeom>
              <a:rect b="b" l="l" r="r" t="t"/>
              <a:pathLst>
                <a:path extrusionOk="0" h="20518" w="19441">
                  <a:moveTo>
                    <a:pt x="2390" y="1"/>
                  </a:moveTo>
                  <a:cubicBezTo>
                    <a:pt x="1646" y="1"/>
                    <a:pt x="1081" y="219"/>
                    <a:pt x="721" y="608"/>
                  </a:cubicBezTo>
                  <a:cubicBezTo>
                    <a:pt x="325" y="1041"/>
                    <a:pt x="108" y="1618"/>
                    <a:pt x="0" y="2304"/>
                  </a:cubicBezTo>
                  <a:cubicBezTo>
                    <a:pt x="482" y="2137"/>
                    <a:pt x="1126" y="1994"/>
                    <a:pt x="1909" y="1994"/>
                  </a:cubicBezTo>
                  <a:cubicBezTo>
                    <a:pt x="2825" y="1994"/>
                    <a:pt x="3931" y="2190"/>
                    <a:pt x="5194" y="2773"/>
                  </a:cubicBezTo>
                  <a:cubicBezTo>
                    <a:pt x="9125" y="4540"/>
                    <a:pt x="16302" y="13521"/>
                    <a:pt x="17420" y="15973"/>
                  </a:cubicBezTo>
                  <a:cubicBezTo>
                    <a:pt x="18070" y="17416"/>
                    <a:pt x="17889" y="19219"/>
                    <a:pt x="17709" y="20518"/>
                  </a:cubicBezTo>
                  <a:cubicBezTo>
                    <a:pt x="18430" y="20481"/>
                    <a:pt x="19080" y="20049"/>
                    <a:pt x="19188" y="18895"/>
                  </a:cubicBezTo>
                  <a:cubicBezTo>
                    <a:pt x="19440" y="16767"/>
                    <a:pt x="17637" y="11501"/>
                    <a:pt x="11902" y="5766"/>
                  </a:cubicBezTo>
                  <a:cubicBezTo>
                    <a:pt x="7740" y="1604"/>
                    <a:pt x="4406" y="1"/>
                    <a:pt x="23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6" name="Google Shape;2126;p50"/>
            <p:cNvSpPr/>
            <p:nvPr/>
          </p:nvSpPr>
          <p:spPr>
            <a:xfrm>
              <a:off x="5442025" y="1055025"/>
              <a:ext cx="495950" cy="528425"/>
            </a:xfrm>
            <a:custGeom>
              <a:rect b="b" l="l" r="r" t="t"/>
              <a:pathLst>
                <a:path extrusionOk="0" h="21137" w="19838">
                  <a:moveTo>
                    <a:pt x="2705" y="614"/>
                  </a:moveTo>
                  <a:cubicBezTo>
                    <a:pt x="3643" y="614"/>
                    <a:pt x="4942" y="975"/>
                    <a:pt x="6529" y="1876"/>
                  </a:cubicBezTo>
                  <a:cubicBezTo>
                    <a:pt x="8116" y="2778"/>
                    <a:pt x="9955" y="4221"/>
                    <a:pt x="12047" y="6276"/>
                  </a:cubicBezTo>
                  <a:cubicBezTo>
                    <a:pt x="14716" y="8982"/>
                    <a:pt x="16519" y="11542"/>
                    <a:pt x="17673" y="13742"/>
                  </a:cubicBezTo>
                  <a:cubicBezTo>
                    <a:pt x="18791" y="15942"/>
                    <a:pt x="19260" y="17746"/>
                    <a:pt x="19260" y="18828"/>
                  </a:cubicBezTo>
                  <a:cubicBezTo>
                    <a:pt x="19260" y="18936"/>
                    <a:pt x="19224" y="19044"/>
                    <a:pt x="19224" y="19152"/>
                  </a:cubicBezTo>
                  <a:cubicBezTo>
                    <a:pt x="19188" y="19693"/>
                    <a:pt x="19008" y="20018"/>
                    <a:pt x="18791" y="20198"/>
                  </a:cubicBezTo>
                  <a:cubicBezTo>
                    <a:pt x="18690" y="20320"/>
                    <a:pt x="18555" y="20396"/>
                    <a:pt x="18404" y="20446"/>
                  </a:cubicBezTo>
                  <a:lnTo>
                    <a:pt x="18404" y="20446"/>
                  </a:lnTo>
                  <a:cubicBezTo>
                    <a:pt x="18458" y="19939"/>
                    <a:pt x="18503" y="19388"/>
                    <a:pt x="18503" y="18792"/>
                  </a:cubicBezTo>
                  <a:cubicBezTo>
                    <a:pt x="18503" y="17926"/>
                    <a:pt x="18395" y="16988"/>
                    <a:pt x="17998" y="16159"/>
                  </a:cubicBezTo>
                  <a:cubicBezTo>
                    <a:pt x="17709" y="15510"/>
                    <a:pt x="17060" y="14464"/>
                    <a:pt x="16159" y="13237"/>
                  </a:cubicBezTo>
                  <a:cubicBezTo>
                    <a:pt x="14788" y="11398"/>
                    <a:pt x="12949" y="9162"/>
                    <a:pt x="11037" y="7178"/>
                  </a:cubicBezTo>
                  <a:cubicBezTo>
                    <a:pt x="9125" y="5194"/>
                    <a:pt x="7178" y="3499"/>
                    <a:pt x="5627" y="2778"/>
                  </a:cubicBezTo>
                  <a:cubicBezTo>
                    <a:pt x="4365" y="2201"/>
                    <a:pt x="3210" y="1985"/>
                    <a:pt x="2273" y="1985"/>
                  </a:cubicBezTo>
                  <a:cubicBezTo>
                    <a:pt x="1678" y="1985"/>
                    <a:pt x="1158" y="2059"/>
                    <a:pt x="712" y="2167"/>
                  </a:cubicBezTo>
                  <a:lnTo>
                    <a:pt x="712" y="2167"/>
                  </a:lnTo>
                  <a:cubicBezTo>
                    <a:pt x="825" y="1737"/>
                    <a:pt x="994" y="1388"/>
                    <a:pt x="1263" y="1119"/>
                  </a:cubicBezTo>
                  <a:cubicBezTo>
                    <a:pt x="1551" y="794"/>
                    <a:pt x="2020" y="614"/>
                    <a:pt x="2705" y="614"/>
                  </a:cubicBezTo>
                  <a:close/>
                  <a:moveTo>
                    <a:pt x="2705" y="1"/>
                  </a:moveTo>
                  <a:cubicBezTo>
                    <a:pt x="1912" y="1"/>
                    <a:pt x="1227" y="253"/>
                    <a:pt x="794" y="722"/>
                  </a:cubicBezTo>
                  <a:cubicBezTo>
                    <a:pt x="361" y="1191"/>
                    <a:pt x="145" y="1840"/>
                    <a:pt x="37" y="2562"/>
                  </a:cubicBezTo>
                  <a:cubicBezTo>
                    <a:pt x="0" y="2670"/>
                    <a:pt x="73" y="2778"/>
                    <a:pt x="145" y="2850"/>
                  </a:cubicBezTo>
                  <a:cubicBezTo>
                    <a:pt x="196" y="2876"/>
                    <a:pt x="265" y="2901"/>
                    <a:pt x="339" y="2901"/>
                  </a:cubicBezTo>
                  <a:cubicBezTo>
                    <a:pt x="370" y="2901"/>
                    <a:pt x="402" y="2897"/>
                    <a:pt x="433" y="2886"/>
                  </a:cubicBezTo>
                  <a:cubicBezTo>
                    <a:pt x="902" y="2706"/>
                    <a:pt x="1515" y="2598"/>
                    <a:pt x="2273" y="2598"/>
                  </a:cubicBezTo>
                  <a:cubicBezTo>
                    <a:pt x="3138" y="2598"/>
                    <a:pt x="4184" y="2778"/>
                    <a:pt x="5374" y="3319"/>
                  </a:cubicBezTo>
                  <a:cubicBezTo>
                    <a:pt x="6312" y="3752"/>
                    <a:pt x="7502" y="4617"/>
                    <a:pt x="8729" y="5735"/>
                  </a:cubicBezTo>
                  <a:cubicBezTo>
                    <a:pt x="10568" y="7431"/>
                    <a:pt x="12552" y="9631"/>
                    <a:pt x="14175" y="11687"/>
                  </a:cubicBezTo>
                  <a:cubicBezTo>
                    <a:pt x="15004" y="12696"/>
                    <a:pt x="15726" y="13634"/>
                    <a:pt x="16267" y="14464"/>
                  </a:cubicBezTo>
                  <a:cubicBezTo>
                    <a:pt x="16844" y="15293"/>
                    <a:pt x="17277" y="15979"/>
                    <a:pt x="17457" y="16411"/>
                  </a:cubicBezTo>
                  <a:cubicBezTo>
                    <a:pt x="17782" y="17133"/>
                    <a:pt x="17890" y="17962"/>
                    <a:pt x="17890" y="18792"/>
                  </a:cubicBezTo>
                  <a:cubicBezTo>
                    <a:pt x="17890" y="19477"/>
                    <a:pt x="17818" y="20162"/>
                    <a:pt x="17745" y="20775"/>
                  </a:cubicBezTo>
                  <a:cubicBezTo>
                    <a:pt x="17745" y="20884"/>
                    <a:pt x="17782" y="20956"/>
                    <a:pt x="17818" y="21028"/>
                  </a:cubicBezTo>
                  <a:cubicBezTo>
                    <a:pt x="17890" y="21100"/>
                    <a:pt x="17998" y="21136"/>
                    <a:pt x="18070" y="21136"/>
                  </a:cubicBezTo>
                  <a:cubicBezTo>
                    <a:pt x="18467" y="21100"/>
                    <a:pt x="18900" y="20956"/>
                    <a:pt x="19224" y="20631"/>
                  </a:cubicBezTo>
                  <a:cubicBezTo>
                    <a:pt x="19549" y="20307"/>
                    <a:pt x="19765" y="19838"/>
                    <a:pt x="19837" y="19225"/>
                  </a:cubicBezTo>
                  <a:cubicBezTo>
                    <a:pt x="19837" y="19116"/>
                    <a:pt x="19837" y="18972"/>
                    <a:pt x="19837" y="18828"/>
                  </a:cubicBezTo>
                  <a:cubicBezTo>
                    <a:pt x="19837" y="17566"/>
                    <a:pt x="19368" y="15726"/>
                    <a:pt x="18178" y="13454"/>
                  </a:cubicBezTo>
                  <a:cubicBezTo>
                    <a:pt x="17024" y="11218"/>
                    <a:pt x="15185" y="8585"/>
                    <a:pt x="12444" y="5880"/>
                  </a:cubicBezTo>
                  <a:cubicBezTo>
                    <a:pt x="10352" y="3752"/>
                    <a:pt x="8476" y="2309"/>
                    <a:pt x="6817" y="1371"/>
                  </a:cubicBezTo>
                  <a:cubicBezTo>
                    <a:pt x="5194" y="434"/>
                    <a:pt x="3824" y="1"/>
                    <a:pt x="2705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7" name="Google Shape;2127;p50"/>
            <p:cNvSpPr/>
            <p:nvPr/>
          </p:nvSpPr>
          <p:spPr>
            <a:xfrm>
              <a:off x="4674700" y="3104025"/>
              <a:ext cx="162325" cy="244525"/>
            </a:xfrm>
            <a:custGeom>
              <a:rect b="b" l="l" r="r" t="t"/>
              <a:pathLst>
                <a:path extrusionOk="0" h="9781" w="6493">
                  <a:moveTo>
                    <a:pt x="5667" y="0"/>
                  </a:moveTo>
                  <a:cubicBezTo>
                    <a:pt x="5576" y="0"/>
                    <a:pt x="5485" y="29"/>
                    <a:pt x="5410" y="94"/>
                  </a:cubicBezTo>
                  <a:lnTo>
                    <a:pt x="145" y="4386"/>
                  </a:lnTo>
                  <a:cubicBezTo>
                    <a:pt x="36" y="4458"/>
                    <a:pt x="0" y="4602"/>
                    <a:pt x="0" y="4746"/>
                  </a:cubicBezTo>
                  <a:lnTo>
                    <a:pt x="181" y="9363"/>
                  </a:lnTo>
                  <a:cubicBezTo>
                    <a:pt x="181" y="9616"/>
                    <a:pt x="395" y="9781"/>
                    <a:pt x="622" y="9781"/>
                  </a:cubicBezTo>
                  <a:cubicBezTo>
                    <a:pt x="718" y="9781"/>
                    <a:pt x="816" y="9752"/>
                    <a:pt x="902" y="9687"/>
                  </a:cubicBezTo>
                  <a:lnTo>
                    <a:pt x="6312" y="5323"/>
                  </a:lnTo>
                  <a:cubicBezTo>
                    <a:pt x="6420" y="5251"/>
                    <a:pt x="6492" y="5107"/>
                    <a:pt x="6456" y="4963"/>
                  </a:cubicBezTo>
                  <a:lnTo>
                    <a:pt x="6096" y="418"/>
                  </a:lnTo>
                  <a:cubicBezTo>
                    <a:pt x="6096" y="164"/>
                    <a:pt x="5882" y="0"/>
                    <a:pt x="5667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8" name="Google Shape;2128;p50"/>
            <p:cNvSpPr/>
            <p:nvPr/>
          </p:nvSpPr>
          <p:spPr>
            <a:xfrm>
              <a:off x="4667475" y="3096425"/>
              <a:ext cx="176750" cy="259725"/>
            </a:xfrm>
            <a:custGeom>
              <a:rect b="b" l="l" r="r" t="t"/>
              <a:pathLst>
                <a:path extrusionOk="0" h="10389" w="7070">
                  <a:moveTo>
                    <a:pt x="5952" y="614"/>
                  </a:moveTo>
                  <a:lnTo>
                    <a:pt x="6060" y="650"/>
                  </a:lnTo>
                  <a:lnTo>
                    <a:pt x="6096" y="722"/>
                  </a:lnTo>
                  <a:lnTo>
                    <a:pt x="6457" y="5303"/>
                  </a:lnTo>
                  <a:lnTo>
                    <a:pt x="6421" y="5411"/>
                  </a:lnTo>
                  <a:lnTo>
                    <a:pt x="975" y="9775"/>
                  </a:lnTo>
                  <a:lnTo>
                    <a:pt x="902" y="9811"/>
                  </a:lnTo>
                  <a:lnTo>
                    <a:pt x="794" y="9775"/>
                  </a:lnTo>
                  <a:lnTo>
                    <a:pt x="758" y="9667"/>
                  </a:lnTo>
                  <a:lnTo>
                    <a:pt x="578" y="5014"/>
                  </a:lnTo>
                  <a:lnTo>
                    <a:pt x="650" y="4906"/>
                  </a:lnTo>
                  <a:lnTo>
                    <a:pt x="5880" y="650"/>
                  </a:lnTo>
                  <a:lnTo>
                    <a:pt x="5952" y="614"/>
                  </a:lnTo>
                  <a:close/>
                  <a:moveTo>
                    <a:pt x="5952" y="1"/>
                  </a:moveTo>
                  <a:cubicBezTo>
                    <a:pt x="5808" y="1"/>
                    <a:pt x="5627" y="73"/>
                    <a:pt x="5519" y="181"/>
                  </a:cubicBezTo>
                  <a:lnTo>
                    <a:pt x="253" y="4437"/>
                  </a:lnTo>
                  <a:cubicBezTo>
                    <a:pt x="73" y="4581"/>
                    <a:pt x="1" y="4798"/>
                    <a:pt x="1" y="5014"/>
                  </a:cubicBezTo>
                  <a:lnTo>
                    <a:pt x="1" y="5086"/>
                  </a:lnTo>
                  <a:lnTo>
                    <a:pt x="2" y="5086"/>
                  </a:lnTo>
                  <a:lnTo>
                    <a:pt x="2" y="5086"/>
                  </a:lnTo>
                  <a:lnTo>
                    <a:pt x="181" y="9703"/>
                  </a:lnTo>
                  <a:cubicBezTo>
                    <a:pt x="181" y="9883"/>
                    <a:pt x="253" y="10064"/>
                    <a:pt x="398" y="10208"/>
                  </a:cubicBezTo>
                  <a:cubicBezTo>
                    <a:pt x="542" y="10316"/>
                    <a:pt x="722" y="10388"/>
                    <a:pt x="902" y="10388"/>
                  </a:cubicBezTo>
                  <a:cubicBezTo>
                    <a:pt x="1047" y="10388"/>
                    <a:pt x="1227" y="10352"/>
                    <a:pt x="1371" y="10244"/>
                  </a:cubicBezTo>
                  <a:lnTo>
                    <a:pt x="6781" y="5880"/>
                  </a:lnTo>
                  <a:cubicBezTo>
                    <a:pt x="6962" y="5735"/>
                    <a:pt x="7070" y="5519"/>
                    <a:pt x="7070" y="5303"/>
                  </a:cubicBezTo>
                  <a:lnTo>
                    <a:pt x="7070" y="5231"/>
                  </a:lnTo>
                  <a:lnTo>
                    <a:pt x="6709" y="686"/>
                  </a:lnTo>
                  <a:cubicBezTo>
                    <a:pt x="6673" y="470"/>
                    <a:pt x="6601" y="325"/>
                    <a:pt x="6457" y="181"/>
                  </a:cubicBezTo>
                  <a:cubicBezTo>
                    <a:pt x="6313" y="73"/>
                    <a:pt x="6132" y="1"/>
                    <a:pt x="5952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9" name="Google Shape;2129;p50"/>
            <p:cNvSpPr/>
            <p:nvPr/>
          </p:nvSpPr>
          <p:spPr>
            <a:xfrm>
              <a:off x="4739591" y="-166683"/>
              <a:ext cx="18104" cy="2089879"/>
            </a:xfrm>
            <a:custGeom>
              <a:rect b="b" l="l" r="r" t="t"/>
              <a:pathLst>
                <a:path extrusionOk="0" h="67410" w="722">
                  <a:moveTo>
                    <a:pt x="433" y="0"/>
                  </a:moveTo>
                  <a:cubicBezTo>
                    <a:pt x="253" y="0"/>
                    <a:pt x="108" y="144"/>
                    <a:pt x="108" y="289"/>
                  </a:cubicBezTo>
                  <a:cubicBezTo>
                    <a:pt x="36" y="11325"/>
                    <a:pt x="0" y="22362"/>
                    <a:pt x="0" y="33506"/>
                  </a:cubicBezTo>
                  <a:cubicBezTo>
                    <a:pt x="0" y="44651"/>
                    <a:pt x="36" y="55832"/>
                    <a:pt x="108" y="67085"/>
                  </a:cubicBezTo>
                  <a:cubicBezTo>
                    <a:pt x="108" y="67265"/>
                    <a:pt x="253" y="67409"/>
                    <a:pt x="433" y="67409"/>
                  </a:cubicBezTo>
                  <a:cubicBezTo>
                    <a:pt x="577" y="67409"/>
                    <a:pt x="722" y="67265"/>
                    <a:pt x="722" y="67085"/>
                  </a:cubicBezTo>
                  <a:cubicBezTo>
                    <a:pt x="649" y="55832"/>
                    <a:pt x="613" y="44651"/>
                    <a:pt x="613" y="33506"/>
                  </a:cubicBezTo>
                  <a:cubicBezTo>
                    <a:pt x="613" y="22362"/>
                    <a:pt x="649" y="11325"/>
                    <a:pt x="722" y="289"/>
                  </a:cubicBezTo>
                  <a:cubicBezTo>
                    <a:pt x="722" y="144"/>
                    <a:pt x="577" y="0"/>
                    <a:pt x="433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0" name="Google Shape;2130;p50"/>
            <p:cNvSpPr/>
            <p:nvPr/>
          </p:nvSpPr>
          <p:spPr>
            <a:xfrm>
              <a:off x="4742325" y="1908025"/>
              <a:ext cx="15350" cy="1251550"/>
            </a:xfrm>
            <a:custGeom>
              <a:rect b="b" l="l" r="r" t="t"/>
              <a:pathLst>
                <a:path extrusionOk="0" h="50062" w="614">
                  <a:moveTo>
                    <a:pt x="325" y="0"/>
                  </a:moveTo>
                  <a:cubicBezTo>
                    <a:pt x="145" y="0"/>
                    <a:pt x="0" y="145"/>
                    <a:pt x="0" y="289"/>
                  </a:cubicBezTo>
                  <a:lnTo>
                    <a:pt x="0" y="49773"/>
                  </a:lnTo>
                  <a:cubicBezTo>
                    <a:pt x="0" y="49953"/>
                    <a:pt x="145" y="50061"/>
                    <a:pt x="325" y="50061"/>
                  </a:cubicBezTo>
                  <a:cubicBezTo>
                    <a:pt x="469" y="50061"/>
                    <a:pt x="614" y="49953"/>
                    <a:pt x="614" y="49773"/>
                  </a:cubicBezTo>
                  <a:lnTo>
                    <a:pt x="614" y="289"/>
                  </a:lnTo>
                  <a:cubicBezTo>
                    <a:pt x="614" y="145"/>
                    <a:pt x="469" y="0"/>
                    <a:pt x="3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1" name="Google Shape;2131;p50"/>
            <p:cNvSpPr/>
            <p:nvPr/>
          </p:nvSpPr>
          <p:spPr>
            <a:xfrm>
              <a:off x="3923552" y="-166737"/>
              <a:ext cx="18104" cy="2984732"/>
            </a:xfrm>
            <a:custGeom>
              <a:rect b="b" l="l" r="r" t="t"/>
              <a:pathLst>
                <a:path extrusionOk="0" h="103153" w="722">
                  <a:moveTo>
                    <a:pt x="325" y="0"/>
                  </a:moveTo>
                  <a:cubicBezTo>
                    <a:pt x="145" y="0"/>
                    <a:pt x="0" y="108"/>
                    <a:pt x="0" y="289"/>
                  </a:cubicBezTo>
                  <a:cubicBezTo>
                    <a:pt x="73" y="17312"/>
                    <a:pt x="109" y="34372"/>
                    <a:pt x="109" y="51468"/>
                  </a:cubicBezTo>
                  <a:cubicBezTo>
                    <a:pt x="109" y="68564"/>
                    <a:pt x="73" y="85696"/>
                    <a:pt x="0" y="102864"/>
                  </a:cubicBezTo>
                  <a:cubicBezTo>
                    <a:pt x="0" y="103008"/>
                    <a:pt x="145" y="103152"/>
                    <a:pt x="325" y="103152"/>
                  </a:cubicBezTo>
                  <a:cubicBezTo>
                    <a:pt x="469" y="103152"/>
                    <a:pt x="614" y="103008"/>
                    <a:pt x="614" y="102864"/>
                  </a:cubicBezTo>
                  <a:cubicBezTo>
                    <a:pt x="686" y="85696"/>
                    <a:pt x="722" y="68564"/>
                    <a:pt x="722" y="51468"/>
                  </a:cubicBezTo>
                  <a:cubicBezTo>
                    <a:pt x="722" y="34372"/>
                    <a:pt x="686" y="17312"/>
                    <a:pt x="614" y="289"/>
                  </a:cubicBezTo>
                  <a:cubicBezTo>
                    <a:pt x="614" y="108"/>
                    <a:pt x="469" y="0"/>
                    <a:pt x="325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2" name="Google Shape;2132;p50"/>
            <p:cNvSpPr/>
            <p:nvPr/>
          </p:nvSpPr>
          <p:spPr>
            <a:xfrm>
              <a:off x="3599900" y="4261400"/>
              <a:ext cx="339050" cy="267825"/>
            </a:xfrm>
            <a:custGeom>
              <a:rect b="b" l="l" r="r" t="t"/>
              <a:pathLst>
                <a:path extrusionOk="0" h="10713" w="13562">
                  <a:moveTo>
                    <a:pt x="3102" y="1"/>
                  </a:moveTo>
                  <a:cubicBezTo>
                    <a:pt x="2128" y="1732"/>
                    <a:pt x="1010" y="3607"/>
                    <a:pt x="0" y="5375"/>
                  </a:cubicBezTo>
                  <a:cubicBezTo>
                    <a:pt x="1840" y="5663"/>
                    <a:pt x="4617" y="6348"/>
                    <a:pt x="6312" y="7863"/>
                  </a:cubicBezTo>
                  <a:cubicBezTo>
                    <a:pt x="7466" y="8909"/>
                    <a:pt x="8260" y="9883"/>
                    <a:pt x="8801" y="10712"/>
                  </a:cubicBezTo>
                  <a:cubicBezTo>
                    <a:pt x="10207" y="9847"/>
                    <a:pt x="11830" y="8909"/>
                    <a:pt x="13562" y="8007"/>
                  </a:cubicBezTo>
                  <a:cubicBezTo>
                    <a:pt x="12588" y="6132"/>
                    <a:pt x="10748" y="3210"/>
                    <a:pt x="7899" y="1696"/>
                  </a:cubicBezTo>
                  <a:cubicBezTo>
                    <a:pt x="5266" y="325"/>
                    <a:pt x="3860" y="37"/>
                    <a:pt x="3102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3" name="Google Shape;2133;p50"/>
            <p:cNvSpPr/>
            <p:nvPr/>
          </p:nvSpPr>
          <p:spPr>
            <a:xfrm>
              <a:off x="3591775" y="4254175"/>
              <a:ext cx="355300" cy="282700"/>
            </a:xfrm>
            <a:custGeom>
              <a:rect b="b" l="l" r="r" t="t"/>
              <a:pathLst>
                <a:path extrusionOk="0" h="11308" w="14212">
                  <a:moveTo>
                    <a:pt x="3576" y="618"/>
                  </a:moveTo>
                  <a:cubicBezTo>
                    <a:pt x="4280" y="655"/>
                    <a:pt x="5666" y="966"/>
                    <a:pt x="8080" y="2273"/>
                  </a:cubicBezTo>
                  <a:cubicBezTo>
                    <a:pt x="10683" y="3643"/>
                    <a:pt x="12473" y="6282"/>
                    <a:pt x="13480" y="8150"/>
                  </a:cubicBezTo>
                  <a:lnTo>
                    <a:pt x="13480" y="8150"/>
                  </a:lnTo>
                  <a:cubicBezTo>
                    <a:pt x="11945" y="8987"/>
                    <a:pt x="10500" y="9821"/>
                    <a:pt x="9223" y="10601"/>
                  </a:cubicBezTo>
                  <a:lnTo>
                    <a:pt x="9223" y="10601"/>
                  </a:lnTo>
                  <a:cubicBezTo>
                    <a:pt x="8661" y="9816"/>
                    <a:pt x="7907" y="8891"/>
                    <a:pt x="6854" y="7936"/>
                  </a:cubicBezTo>
                  <a:cubicBezTo>
                    <a:pt x="5187" y="6469"/>
                    <a:pt x="2659" y="5773"/>
                    <a:pt x="804" y="5419"/>
                  </a:cubicBezTo>
                  <a:lnTo>
                    <a:pt x="804" y="5419"/>
                  </a:lnTo>
                  <a:cubicBezTo>
                    <a:pt x="1717" y="3856"/>
                    <a:pt x="2700" y="2171"/>
                    <a:pt x="3576" y="618"/>
                  </a:cubicBezTo>
                  <a:close/>
                  <a:moveTo>
                    <a:pt x="3427" y="1"/>
                  </a:moveTo>
                  <a:cubicBezTo>
                    <a:pt x="3319" y="1"/>
                    <a:pt x="3211" y="73"/>
                    <a:pt x="3175" y="145"/>
                  </a:cubicBezTo>
                  <a:cubicBezTo>
                    <a:pt x="2201" y="1840"/>
                    <a:pt x="1083" y="3752"/>
                    <a:pt x="73" y="5483"/>
                  </a:cubicBezTo>
                  <a:cubicBezTo>
                    <a:pt x="1" y="5591"/>
                    <a:pt x="1" y="5700"/>
                    <a:pt x="37" y="5772"/>
                  </a:cubicBezTo>
                  <a:cubicBezTo>
                    <a:pt x="73" y="5880"/>
                    <a:pt x="181" y="5916"/>
                    <a:pt x="253" y="5952"/>
                  </a:cubicBezTo>
                  <a:cubicBezTo>
                    <a:pt x="2093" y="6241"/>
                    <a:pt x="4834" y="6926"/>
                    <a:pt x="6421" y="8405"/>
                  </a:cubicBezTo>
                  <a:cubicBezTo>
                    <a:pt x="7539" y="9378"/>
                    <a:pt x="8332" y="10352"/>
                    <a:pt x="8873" y="11182"/>
                  </a:cubicBezTo>
                  <a:cubicBezTo>
                    <a:pt x="8920" y="11252"/>
                    <a:pt x="9013" y="11307"/>
                    <a:pt x="9112" y="11307"/>
                  </a:cubicBezTo>
                  <a:cubicBezTo>
                    <a:pt x="9165" y="11307"/>
                    <a:pt x="9220" y="11292"/>
                    <a:pt x="9270" y="11254"/>
                  </a:cubicBezTo>
                  <a:cubicBezTo>
                    <a:pt x="10713" y="10388"/>
                    <a:pt x="12300" y="9487"/>
                    <a:pt x="14031" y="8549"/>
                  </a:cubicBezTo>
                  <a:cubicBezTo>
                    <a:pt x="14175" y="8477"/>
                    <a:pt x="14211" y="8296"/>
                    <a:pt x="14139" y="8152"/>
                  </a:cubicBezTo>
                  <a:cubicBezTo>
                    <a:pt x="13165" y="6241"/>
                    <a:pt x="11290" y="3319"/>
                    <a:pt x="8332" y="1732"/>
                  </a:cubicBezTo>
                  <a:cubicBezTo>
                    <a:pt x="5735" y="326"/>
                    <a:pt x="4257" y="1"/>
                    <a:pt x="3427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4" name="Google Shape;2134;p50"/>
            <p:cNvSpPr/>
            <p:nvPr/>
          </p:nvSpPr>
          <p:spPr>
            <a:xfrm>
              <a:off x="3592675" y="4213600"/>
              <a:ext cx="394975" cy="349875"/>
            </a:xfrm>
            <a:custGeom>
              <a:rect b="b" l="l" r="r" t="t"/>
              <a:pathLst>
                <a:path extrusionOk="0" h="13995" w="15799">
                  <a:moveTo>
                    <a:pt x="8801" y="1"/>
                  </a:moveTo>
                  <a:lnTo>
                    <a:pt x="1" y="10569"/>
                  </a:lnTo>
                  <a:lnTo>
                    <a:pt x="5375" y="13995"/>
                  </a:lnTo>
                  <a:lnTo>
                    <a:pt x="15798" y="3572"/>
                  </a:lnTo>
                  <a:lnTo>
                    <a:pt x="8801" y="1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5" name="Google Shape;2135;p50"/>
            <p:cNvSpPr/>
            <p:nvPr/>
          </p:nvSpPr>
          <p:spPr>
            <a:xfrm>
              <a:off x="3584575" y="4205450"/>
              <a:ext cx="411175" cy="365600"/>
            </a:xfrm>
            <a:custGeom>
              <a:rect b="b" l="l" r="r" t="t"/>
              <a:pathLst>
                <a:path extrusionOk="0" h="14624" w="16447">
                  <a:moveTo>
                    <a:pt x="9192" y="687"/>
                  </a:moveTo>
                  <a:lnTo>
                    <a:pt x="15617" y="3970"/>
                  </a:lnTo>
                  <a:lnTo>
                    <a:pt x="5663" y="13960"/>
                  </a:lnTo>
                  <a:lnTo>
                    <a:pt x="758" y="10822"/>
                  </a:lnTo>
                  <a:lnTo>
                    <a:pt x="9192" y="687"/>
                  </a:lnTo>
                  <a:close/>
                  <a:moveTo>
                    <a:pt x="9118" y="1"/>
                  </a:moveTo>
                  <a:cubicBezTo>
                    <a:pt x="9028" y="1"/>
                    <a:pt x="8943" y="41"/>
                    <a:pt x="8873" y="111"/>
                  </a:cubicBezTo>
                  <a:lnTo>
                    <a:pt x="72" y="10714"/>
                  </a:lnTo>
                  <a:cubicBezTo>
                    <a:pt x="36" y="10786"/>
                    <a:pt x="0" y="10859"/>
                    <a:pt x="36" y="10967"/>
                  </a:cubicBezTo>
                  <a:cubicBezTo>
                    <a:pt x="36" y="11039"/>
                    <a:pt x="72" y="11111"/>
                    <a:pt x="145" y="11147"/>
                  </a:cubicBezTo>
                  <a:lnTo>
                    <a:pt x="5555" y="14573"/>
                  </a:lnTo>
                  <a:cubicBezTo>
                    <a:pt x="5603" y="14606"/>
                    <a:pt x="5659" y="14624"/>
                    <a:pt x="5716" y="14624"/>
                  </a:cubicBezTo>
                  <a:cubicBezTo>
                    <a:pt x="5785" y="14624"/>
                    <a:pt x="5856" y="14597"/>
                    <a:pt x="5915" y="14537"/>
                  </a:cubicBezTo>
                  <a:lnTo>
                    <a:pt x="16339" y="4114"/>
                  </a:lnTo>
                  <a:cubicBezTo>
                    <a:pt x="16411" y="4042"/>
                    <a:pt x="16447" y="3934"/>
                    <a:pt x="16411" y="3862"/>
                  </a:cubicBezTo>
                  <a:cubicBezTo>
                    <a:pt x="16411" y="3753"/>
                    <a:pt x="16339" y="3681"/>
                    <a:pt x="16266" y="3645"/>
                  </a:cubicBezTo>
                  <a:lnTo>
                    <a:pt x="9269" y="38"/>
                  </a:lnTo>
                  <a:cubicBezTo>
                    <a:pt x="9218" y="13"/>
                    <a:pt x="9167" y="1"/>
                    <a:pt x="9118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6" name="Google Shape;2136;p50"/>
            <p:cNvSpPr/>
            <p:nvPr/>
          </p:nvSpPr>
          <p:spPr>
            <a:xfrm>
              <a:off x="3659400" y="4259600"/>
              <a:ext cx="255200" cy="233550"/>
            </a:xfrm>
            <a:custGeom>
              <a:rect b="b" l="l" r="r" t="t"/>
              <a:pathLst>
                <a:path extrusionOk="0" h="9342" w="10208">
                  <a:moveTo>
                    <a:pt x="6601" y="0"/>
                  </a:moveTo>
                  <a:lnTo>
                    <a:pt x="1" y="7827"/>
                  </a:lnTo>
                  <a:lnTo>
                    <a:pt x="2598" y="9342"/>
                  </a:lnTo>
                  <a:lnTo>
                    <a:pt x="10208" y="1623"/>
                  </a:lnTo>
                  <a:lnTo>
                    <a:pt x="66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7" name="Google Shape;2137;p50"/>
            <p:cNvSpPr/>
            <p:nvPr/>
          </p:nvSpPr>
          <p:spPr>
            <a:xfrm>
              <a:off x="3651300" y="4252025"/>
              <a:ext cx="271425" cy="248425"/>
            </a:xfrm>
            <a:custGeom>
              <a:rect b="b" l="l" r="r" t="t"/>
              <a:pathLst>
                <a:path extrusionOk="0" h="9937" w="10857">
                  <a:moveTo>
                    <a:pt x="7032" y="655"/>
                  </a:moveTo>
                  <a:lnTo>
                    <a:pt x="10027" y="2035"/>
                  </a:lnTo>
                  <a:lnTo>
                    <a:pt x="2886" y="9284"/>
                  </a:lnTo>
                  <a:lnTo>
                    <a:pt x="758" y="8058"/>
                  </a:lnTo>
                  <a:lnTo>
                    <a:pt x="7032" y="655"/>
                  </a:lnTo>
                  <a:close/>
                  <a:moveTo>
                    <a:pt x="6955" y="1"/>
                  </a:moveTo>
                  <a:cubicBezTo>
                    <a:pt x="6853" y="1"/>
                    <a:pt x="6761" y="34"/>
                    <a:pt x="6709" y="87"/>
                  </a:cubicBezTo>
                  <a:lnTo>
                    <a:pt x="72" y="7914"/>
                  </a:lnTo>
                  <a:cubicBezTo>
                    <a:pt x="36" y="7986"/>
                    <a:pt x="0" y="8094"/>
                    <a:pt x="0" y="8166"/>
                  </a:cubicBezTo>
                  <a:cubicBezTo>
                    <a:pt x="36" y="8274"/>
                    <a:pt x="72" y="8346"/>
                    <a:pt x="144" y="8382"/>
                  </a:cubicBezTo>
                  <a:lnTo>
                    <a:pt x="2777" y="9897"/>
                  </a:lnTo>
                  <a:cubicBezTo>
                    <a:pt x="2819" y="9925"/>
                    <a:pt x="2865" y="9937"/>
                    <a:pt x="2913" y="9937"/>
                  </a:cubicBezTo>
                  <a:cubicBezTo>
                    <a:pt x="2991" y="9937"/>
                    <a:pt x="3071" y="9906"/>
                    <a:pt x="3138" y="9861"/>
                  </a:cubicBezTo>
                  <a:lnTo>
                    <a:pt x="10748" y="2143"/>
                  </a:lnTo>
                  <a:cubicBezTo>
                    <a:pt x="10820" y="2071"/>
                    <a:pt x="10856" y="1962"/>
                    <a:pt x="10820" y="1890"/>
                  </a:cubicBezTo>
                  <a:cubicBezTo>
                    <a:pt x="10820" y="1782"/>
                    <a:pt x="10748" y="1710"/>
                    <a:pt x="10640" y="1638"/>
                  </a:cubicBezTo>
                  <a:lnTo>
                    <a:pt x="7069" y="15"/>
                  </a:lnTo>
                  <a:cubicBezTo>
                    <a:pt x="7031" y="5"/>
                    <a:pt x="6992" y="1"/>
                    <a:pt x="6955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8" name="Google Shape;2138;p50"/>
            <p:cNvSpPr/>
            <p:nvPr/>
          </p:nvSpPr>
          <p:spPr>
            <a:xfrm>
              <a:off x="2214925" y="4282725"/>
              <a:ext cx="151500" cy="319300"/>
            </a:xfrm>
            <a:custGeom>
              <a:rect b="b" l="l" r="r" t="t"/>
              <a:pathLst>
                <a:path extrusionOk="0" h="12772" w="6060">
                  <a:moveTo>
                    <a:pt x="2113" y="0"/>
                  </a:moveTo>
                  <a:cubicBezTo>
                    <a:pt x="1723" y="0"/>
                    <a:pt x="1333" y="155"/>
                    <a:pt x="974" y="482"/>
                  </a:cubicBezTo>
                  <a:cubicBezTo>
                    <a:pt x="0" y="1384"/>
                    <a:pt x="577" y="3440"/>
                    <a:pt x="830" y="4522"/>
                  </a:cubicBezTo>
                  <a:cubicBezTo>
                    <a:pt x="1227" y="6469"/>
                    <a:pt x="1551" y="8453"/>
                    <a:pt x="2200" y="10328"/>
                  </a:cubicBezTo>
                  <a:cubicBezTo>
                    <a:pt x="2489" y="11086"/>
                    <a:pt x="2814" y="12528"/>
                    <a:pt x="3751" y="12709"/>
                  </a:cubicBezTo>
                  <a:cubicBezTo>
                    <a:pt x="3943" y="12751"/>
                    <a:pt x="4121" y="12772"/>
                    <a:pt x="4285" y="12772"/>
                  </a:cubicBezTo>
                  <a:cubicBezTo>
                    <a:pt x="5503" y="12772"/>
                    <a:pt x="5956" y="11638"/>
                    <a:pt x="5987" y="10112"/>
                  </a:cubicBezTo>
                  <a:cubicBezTo>
                    <a:pt x="6060" y="7371"/>
                    <a:pt x="4761" y="3295"/>
                    <a:pt x="4473" y="2430"/>
                  </a:cubicBezTo>
                  <a:cubicBezTo>
                    <a:pt x="3988" y="899"/>
                    <a:pt x="3053" y="0"/>
                    <a:pt x="211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9" name="Google Shape;2139;p50"/>
            <p:cNvSpPr/>
            <p:nvPr/>
          </p:nvSpPr>
          <p:spPr>
            <a:xfrm>
              <a:off x="2218525" y="4275825"/>
              <a:ext cx="153300" cy="333650"/>
            </a:xfrm>
            <a:custGeom>
              <a:rect b="b" l="l" r="r" t="t"/>
              <a:pathLst>
                <a:path extrusionOk="0" h="13346" w="6132">
                  <a:moveTo>
                    <a:pt x="1984" y="578"/>
                  </a:moveTo>
                  <a:cubicBezTo>
                    <a:pt x="2345" y="578"/>
                    <a:pt x="2742" y="758"/>
                    <a:pt x="3102" y="1119"/>
                  </a:cubicBezTo>
                  <a:cubicBezTo>
                    <a:pt x="3463" y="1515"/>
                    <a:pt x="3824" y="2056"/>
                    <a:pt x="4040" y="2814"/>
                  </a:cubicBezTo>
                  <a:cubicBezTo>
                    <a:pt x="4329" y="3643"/>
                    <a:pt x="5555" y="7539"/>
                    <a:pt x="5555" y="10208"/>
                  </a:cubicBezTo>
                  <a:cubicBezTo>
                    <a:pt x="5555" y="10280"/>
                    <a:pt x="5555" y="10316"/>
                    <a:pt x="5555" y="10388"/>
                  </a:cubicBezTo>
                  <a:cubicBezTo>
                    <a:pt x="5519" y="11145"/>
                    <a:pt x="5411" y="11758"/>
                    <a:pt x="5194" y="12155"/>
                  </a:cubicBezTo>
                  <a:cubicBezTo>
                    <a:pt x="5050" y="12336"/>
                    <a:pt x="4942" y="12480"/>
                    <a:pt x="4761" y="12588"/>
                  </a:cubicBezTo>
                  <a:cubicBezTo>
                    <a:pt x="4581" y="12696"/>
                    <a:pt x="4401" y="12768"/>
                    <a:pt x="4112" y="12768"/>
                  </a:cubicBezTo>
                  <a:cubicBezTo>
                    <a:pt x="4004" y="12768"/>
                    <a:pt x="3824" y="12732"/>
                    <a:pt x="3679" y="12696"/>
                  </a:cubicBezTo>
                  <a:cubicBezTo>
                    <a:pt x="3499" y="12660"/>
                    <a:pt x="3355" y="12588"/>
                    <a:pt x="3211" y="12444"/>
                  </a:cubicBezTo>
                  <a:cubicBezTo>
                    <a:pt x="3030" y="12227"/>
                    <a:pt x="2850" y="11903"/>
                    <a:pt x="2706" y="11542"/>
                  </a:cubicBezTo>
                  <a:cubicBezTo>
                    <a:pt x="2561" y="11181"/>
                    <a:pt x="2453" y="10785"/>
                    <a:pt x="2345" y="10496"/>
                  </a:cubicBezTo>
                  <a:cubicBezTo>
                    <a:pt x="1696" y="8657"/>
                    <a:pt x="1371" y="6709"/>
                    <a:pt x="974" y="4761"/>
                  </a:cubicBezTo>
                  <a:cubicBezTo>
                    <a:pt x="830" y="4112"/>
                    <a:pt x="578" y="3175"/>
                    <a:pt x="578" y="2345"/>
                  </a:cubicBezTo>
                  <a:cubicBezTo>
                    <a:pt x="578" y="1768"/>
                    <a:pt x="722" y="1299"/>
                    <a:pt x="1047" y="1010"/>
                  </a:cubicBezTo>
                  <a:cubicBezTo>
                    <a:pt x="1371" y="722"/>
                    <a:pt x="1660" y="578"/>
                    <a:pt x="1984" y="578"/>
                  </a:cubicBezTo>
                  <a:close/>
                  <a:moveTo>
                    <a:pt x="1984" y="1"/>
                  </a:moveTo>
                  <a:cubicBezTo>
                    <a:pt x="1515" y="1"/>
                    <a:pt x="1047" y="181"/>
                    <a:pt x="650" y="542"/>
                  </a:cubicBezTo>
                  <a:cubicBezTo>
                    <a:pt x="109" y="1010"/>
                    <a:pt x="1" y="1696"/>
                    <a:pt x="1" y="2345"/>
                  </a:cubicBezTo>
                  <a:cubicBezTo>
                    <a:pt x="1" y="3283"/>
                    <a:pt x="253" y="4257"/>
                    <a:pt x="397" y="4870"/>
                  </a:cubicBezTo>
                  <a:cubicBezTo>
                    <a:pt x="794" y="6817"/>
                    <a:pt x="1083" y="8801"/>
                    <a:pt x="1804" y="10713"/>
                  </a:cubicBezTo>
                  <a:cubicBezTo>
                    <a:pt x="1912" y="11073"/>
                    <a:pt x="2056" y="11614"/>
                    <a:pt x="2309" y="12155"/>
                  </a:cubicBezTo>
                  <a:cubicBezTo>
                    <a:pt x="2453" y="12408"/>
                    <a:pt x="2597" y="12660"/>
                    <a:pt x="2778" y="12840"/>
                  </a:cubicBezTo>
                  <a:cubicBezTo>
                    <a:pt x="2994" y="13057"/>
                    <a:pt x="3247" y="13237"/>
                    <a:pt x="3535" y="13309"/>
                  </a:cubicBezTo>
                  <a:cubicBezTo>
                    <a:pt x="3752" y="13345"/>
                    <a:pt x="3932" y="13345"/>
                    <a:pt x="4112" y="13345"/>
                  </a:cubicBezTo>
                  <a:cubicBezTo>
                    <a:pt x="4473" y="13345"/>
                    <a:pt x="4798" y="13273"/>
                    <a:pt x="5086" y="13129"/>
                  </a:cubicBezTo>
                  <a:cubicBezTo>
                    <a:pt x="5483" y="12877"/>
                    <a:pt x="5735" y="12480"/>
                    <a:pt x="5916" y="12011"/>
                  </a:cubicBezTo>
                  <a:cubicBezTo>
                    <a:pt x="6060" y="11542"/>
                    <a:pt x="6132" y="11001"/>
                    <a:pt x="6132" y="10424"/>
                  </a:cubicBezTo>
                  <a:cubicBezTo>
                    <a:pt x="6132" y="10352"/>
                    <a:pt x="6132" y="10280"/>
                    <a:pt x="6132" y="10208"/>
                  </a:cubicBezTo>
                  <a:cubicBezTo>
                    <a:pt x="6132" y="7358"/>
                    <a:pt x="4906" y="3499"/>
                    <a:pt x="4617" y="2633"/>
                  </a:cubicBezTo>
                  <a:cubicBezTo>
                    <a:pt x="4365" y="1804"/>
                    <a:pt x="4004" y="1155"/>
                    <a:pt x="3535" y="722"/>
                  </a:cubicBezTo>
                  <a:cubicBezTo>
                    <a:pt x="3102" y="253"/>
                    <a:pt x="2561" y="1"/>
                    <a:pt x="1984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0" name="Google Shape;2140;p50"/>
            <p:cNvSpPr/>
            <p:nvPr/>
          </p:nvSpPr>
          <p:spPr>
            <a:xfrm>
              <a:off x="2166225" y="4403450"/>
              <a:ext cx="113650" cy="239800"/>
            </a:xfrm>
            <a:custGeom>
              <a:rect b="b" l="l" r="r" t="t"/>
              <a:pathLst>
                <a:path extrusionOk="0" h="9592" w="4546">
                  <a:moveTo>
                    <a:pt x="1591" y="1"/>
                  </a:moveTo>
                  <a:cubicBezTo>
                    <a:pt x="1297" y="1"/>
                    <a:pt x="1000" y="121"/>
                    <a:pt x="722" y="378"/>
                  </a:cubicBezTo>
                  <a:cubicBezTo>
                    <a:pt x="1" y="1063"/>
                    <a:pt x="433" y="2578"/>
                    <a:pt x="614" y="3407"/>
                  </a:cubicBezTo>
                  <a:cubicBezTo>
                    <a:pt x="902" y="4850"/>
                    <a:pt x="1155" y="6329"/>
                    <a:pt x="1660" y="7772"/>
                  </a:cubicBezTo>
                  <a:cubicBezTo>
                    <a:pt x="1876" y="8313"/>
                    <a:pt x="2093" y="9395"/>
                    <a:pt x="2814" y="9539"/>
                  </a:cubicBezTo>
                  <a:cubicBezTo>
                    <a:pt x="2965" y="9574"/>
                    <a:pt x="3104" y="9591"/>
                    <a:pt x="3231" y="9591"/>
                  </a:cubicBezTo>
                  <a:cubicBezTo>
                    <a:pt x="4141" y="9591"/>
                    <a:pt x="4477" y="8730"/>
                    <a:pt x="4509" y="7591"/>
                  </a:cubicBezTo>
                  <a:cubicBezTo>
                    <a:pt x="4545" y="5535"/>
                    <a:pt x="3571" y="2470"/>
                    <a:pt x="3355" y="1820"/>
                  </a:cubicBezTo>
                  <a:cubicBezTo>
                    <a:pt x="2974" y="679"/>
                    <a:pt x="2290" y="1"/>
                    <a:pt x="159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1" name="Google Shape;2141;p50"/>
            <p:cNvSpPr/>
            <p:nvPr/>
          </p:nvSpPr>
          <p:spPr>
            <a:xfrm>
              <a:off x="2166225" y="4395750"/>
              <a:ext cx="119950" cy="255200"/>
            </a:xfrm>
            <a:custGeom>
              <a:rect b="b" l="l" r="r" t="t"/>
              <a:pathLst>
                <a:path extrusionOk="0" h="10208" w="4798">
                  <a:moveTo>
                    <a:pt x="1588" y="614"/>
                  </a:moveTo>
                  <a:cubicBezTo>
                    <a:pt x="1840" y="614"/>
                    <a:pt x="2129" y="722"/>
                    <a:pt x="2381" y="1010"/>
                  </a:cubicBezTo>
                  <a:cubicBezTo>
                    <a:pt x="2670" y="1263"/>
                    <a:pt x="2886" y="1696"/>
                    <a:pt x="3066" y="2237"/>
                  </a:cubicBezTo>
                  <a:cubicBezTo>
                    <a:pt x="3283" y="2850"/>
                    <a:pt x="4184" y="5771"/>
                    <a:pt x="4184" y="7755"/>
                  </a:cubicBezTo>
                  <a:lnTo>
                    <a:pt x="4184" y="7899"/>
                  </a:lnTo>
                  <a:cubicBezTo>
                    <a:pt x="4184" y="8440"/>
                    <a:pt x="4076" y="8909"/>
                    <a:pt x="3932" y="9198"/>
                  </a:cubicBezTo>
                  <a:cubicBezTo>
                    <a:pt x="3860" y="9342"/>
                    <a:pt x="3752" y="9414"/>
                    <a:pt x="3643" y="9486"/>
                  </a:cubicBezTo>
                  <a:cubicBezTo>
                    <a:pt x="3535" y="9558"/>
                    <a:pt x="3391" y="9594"/>
                    <a:pt x="3211" y="9594"/>
                  </a:cubicBezTo>
                  <a:cubicBezTo>
                    <a:pt x="3102" y="9594"/>
                    <a:pt x="2994" y="9594"/>
                    <a:pt x="2886" y="9558"/>
                  </a:cubicBezTo>
                  <a:cubicBezTo>
                    <a:pt x="2778" y="9558"/>
                    <a:pt x="2670" y="9486"/>
                    <a:pt x="2561" y="9378"/>
                  </a:cubicBezTo>
                  <a:cubicBezTo>
                    <a:pt x="2453" y="9234"/>
                    <a:pt x="2309" y="8981"/>
                    <a:pt x="2201" y="8729"/>
                  </a:cubicBezTo>
                  <a:cubicBezTo>
                    <a:pt x="2093" y="8476"/>
                    <a:pt x="2020" y="8188"/>
                    <a:pt x="1948" y="7971"/>
                  </a:cubicBezTo>
                  <a:cubicBezTo>
                    <a:pt x="1443" y="6601"/>
                    <a:pt x="1227" y="5122"/>
                    <a:pt x="902" y="3643"/>
                  </a:cubicBezTo>
                  <a:cubicBezTo>
                    <a:pt x="794" y="3174"/>
                    <a:pt x="614" y="2453"/>
                    <a:pt x="614" y="1876"/>
                  </a:cubicBezTo>
                  <a:cubicBezTo>
                    <a:pt x="614" y="1443"/>
                    <a:pt x="722" y="1083"/>
                    <a:pt x="938" y="902"/>
                  </a:cubicBezTo>
                  <a:cubicBezTo>
                    <a:pt x="1155" y="686"/>
                    <a:pt x="1371" y="614"/>
                    <a:pt x="1588" y="614"/>
                  </a:cubicBezTo>
                  <a:close/>
                  <a:moveTo>
                    <a:pt x="1588" y="1"/>
                  </a:moveTo>
                  <a:cubicBezTo>
                    <a:pt x="1227" y="1"/>
                    <a:pt x="830" y="181"/>
                    <a:pt x="542" y="469"/>
                  </a:cubicBezTo>
                  <a:cubicBezTo>
                    <a:pt x="109" y="830"/>
                    <a:pt x="1" y="1371"/>
                    <a:pt x="1" y="1876"/>
                  </a:cubicBezTo>
                  <a:cubicBezTo>
                    <a:pt x="1" y="2561"/>
                    <a:pt x="217" y="3319"/>
                    <a:pt x="325" y="3788"/>
                  </a:cubicBezTo>
                  <a:cubicBezTo>
                    <a:pt x="614" y="5230"/>
                    <a:pt x="866" y="6709"/>
                    <a:pt x="1371" y="8152"/>
                  </a:cubicBezTo>
                  <a:cubicBezTo>
                    <a:pt x="1479" y="8440"/>
                    <a:pt x="1588" y="8873"/>
                    <a:pt x="1768" y="9234"/>
                  </a:cubicBezTo>
                  <a:cubicBezTo>
                    <a:pt x="1876" y="9450"/>
                    <a:pt x="1984" y="9630"/>
                    <a:pt x="2129" y="9811"/>
                  </a:cubicBezTo>
                  <a:cubicBezTo>
                    <a:pt x="2309" y="9955"/>
                    <a:pt x="2489" y="10099"/>
                    <a:pt x="2742" y="10171"/>
                  </a:cubicBezTo>
                  <a:cubicBezTo>
                    <a:pt x="2922" y="10171"/>
                    <a:pt x="3066" y="10208"/>
                    <a:pt x="3211" y="10208"/>
                  </a:cubicBezTo>
                  <a:cubicBezTo>
                    <a:pt x="3499" y="10208"/>
                    <a:pt x="3752" y="10135"/>
                    <a:pt x="3932" y="10027"/>
                  </a:cubicBezTo>
                  <a:cubicBezTo>
                    <a:pt x="4257" y="9811"/>
                    <a:pt x="4473" y="9486"/>
                    <a:pt x="4617" y="9126"/>
                  </a:cubicBezTo>
                  <a:cubicBezTo>
                    <a:pt x="4725" y="8765"/>
                    <a:pt x="4798" y="8368"/>
                    <a:pt x="4798" y="7899"/>
                  </a:cubicBezTo>
                  <a:lnTo>
                    <a:pt x="4798" y="7755"/>
                  </a:lnTo>
                  <a:cubicBezTo>
                    <a:pt x="4798" y="5627"/>
                    <a:pt x="3860" y="2706"/>
                    <a:pt x="3643" y="2056"/>
                  </a:cubicBezTo>
                  <a:cubicBezTo>
                    <a:pt x="3463" y="1443"/>
                    <a:pt x="3175" y="938"/>
                    <a:pt x="2814" y="578"/>
                  </a:cubicBezTo>
                  <a:cubicBezTo>
                    <a:pt x="2453" y="217"/>
                    <a:pt x="2057" y="1"/>
                    <a:pt x="1588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2" name="Google Shape;2142;p50"/>
            <p:cNvSpPr/>
            <p:nvPr/>
          </p:nvSpPr>
          <p:spPr>
            <a:xfrm>
              <a:off x="2527800" y="4365100"/>
              <a:ext cx="239875" cy="326075"/>
            </a:xfrm>
            <a:custGeom>
              <a:rect b="b" l="l" r="r" t="t"/>
              <a:pathLst>
                <a:path extrusionOk="0" h="13043" w="9595">
                  <a:moveTo>
                    <a:pt x="289" y="0"/>
                  </a:moveTo>
                  <a:cubicBezTo>
                    <a:pt x="289" y="1"/>
                    <a:pt x="1" y="5302"/>
                    <a:pt x="686" y="5699"/>
                  </a:cubicBezTo>
                  <a:cubicBezTo>
                    <a:pt x="1371" y="6096"/>
                    <a:pt x="3896" y="6781"/>
                    <a:pt x="4220" y="6853"/>
                  </a:cubicBezTo>
                  <a:cubicBezTo>
                    <a:pt x="4509" y="6961"/>
                    <a:pt x="4293" y="7358"/>
                    <a:pt x="3896" y="8728"/>
                  </a:cubicBezTo>
                  <a:cubicBezTo>
                    <a:pt x="3535" y="10099"/>
                    <a:pt x="3896" y="11975"/>
                    <a:pt x="5086" y="12660"/>
                  </a:cubicBezTo>
                  <a:cubicBezTo>
                    <a:pt x="5525" y="12913"/>
                    <a:pt x="5920" y="13043"/>
                    <a:pt x="6250" y="13043"/>
                  </a:cubicBezTo>
                  <a:cubicBezTo>
                    <a:pt x="6812" y="13043"/>
                    <a:pt x="7182" y="12663"/>
                    <a:pt x="7250" y="11866"/>
                  </a:cubicBezTo>
                  <a:cubicBezTo>
                    <a:pt x="7358" y="10604"/>
                    <a:pt x="9594" y="6961"/>
                    <a:pt x="8909" y="5879"/>
                  </a:cubicBezTo>
                  <a:cubicBezTo>
                    <a:pt x="8224" y="4797"/>
                    <a:pt x="7142" y="3715"/>
                    <a:pt x="4978" y="3427"/>
                  </a:cubicBezTo>
                  <a:cubicBezTo>
                    <a:pt x="2850" y="3138"/>
                    <a:pt x="289" y="0"/>
                    <a:pt x="28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3" name="Google Shape;2143;p50"/>
            <p:cNvSpPr/>
            <p:nvPr/>
          </p:nvSpPr>
          <p:spPr>
            <a:xfrm>
              <a:off x="2526000" y="4357550"/>
              <a:ext cx="235350" cy="341200"/>
            </a:xfrm>
            <a:custGeom>
              <a:rect b="b" l="l" r="r" t="t"/>
              <a:pathLst>
                <a:path extrusionOk="0" h="13648" w="9414">
                  <a:moveTo>
                    <a:pt x="613" y="1069"/>
                  </a:moveTo>
                  <a:cubicBezTo>
                    <a:pt x="885" y="1369"/>
                    <a:pt x="1254" y="1751"/>
                    <a:pt x="1696" y="2142"/>
                  </a:cubicBezTo>
                  <a:cubicBezTo>
                    <a:pt x="2633" y="2971"/>
                    <a:pt x="3824" y="3873"/>
                    <a:pt x="5014" y="4053"/>
                  </a:cubicBezTo>
                  <a:cubicBezTo>
                    <a:pt x="6060" y="4161"/>
                    <a:pt x="6817" y="4486"/>
                    <a:pt x="7394" y="4919"/>
                  </a:cubicBezTo>
                  <a:cubicBezTo>
                    <a:pt x="7971" y="5316"/>
                    <a:pt x="8404" y="5821"/>
                    <a:pt x="8729" y="6362"/>
                  </a:cubicBezTo>
                  <a:cubicBezTo>
                    <a:pt x="8765" y="6434"/>
                    <a:pt x="8801" y="6542"/>
                    <a:pt x="8801" y="6722"/>
                  </a:cubicBezTo>
                  <a:cubicBezTo>
                    <a:pt x="8801" y="7047"/>
                    <a:pt x="8729" y="7480"/>
                    <a:pt x="8548" y="7948"/>
                  </a:cubicBezTo>
                  <a:cubicBezTo>
                    <a:pt x="8332" y="8670"/>
                    <a:pt x="7971" y="9463"/>
                    <a:pt x="7647" y="10221"/>
                  </a:cubicBezTo>
                  <a:cubicBezTo>
                    <a:pt x="7502" y="10617"/>
                    <a:pt x="7358" y="10942"/>
                    <a:pt x="7214" y="11267"/>
                  </a:cubicBezTo>
                  <a:cubicBezTo>
                    <a:pt x="7106" y="11591"/>
                    <a:pt x="7034" y="11880"/>
                    <a:pt x="7034" y="12132"/>
                  </a:cubicBezTo>
                  <a:cubicBezTo>
                    <a:pt x="6997" y="12493"/>
                    <a:pt x="6889" y="12745"/>
                    <a:pt x="6781" y="12854"/>
                  </a:cubicBezTo>
                  <a:cubicBezTo>
                    <a:pt x="6673" y="12998"/>
                    <a:pt x="6529" y="13034"/>
                    <a:pt x="6312" y="13034"/>
                  </a:cubicBezTo>
                  <a:cubicBezTo>
                    <a:pt x="6060" y="13034"/>
                    <a:pt x="5735" y="12926"/>
                    <a:pt x="5302" y="12709"/>
                  </a:cubicBezTo>
                  <a:cubicBezTo>
                    <a:pt x="4942" y="12493"/>
                    <a:pt x="4653" y="12096"/>
                    <a:pt x="4437" y="11663"/>
                  </a:cubicBezTo>
                  <a:cubicBezTo>
                    <a:pt x="4256" y="11195"/>
                    <a:pt x="4148" y="10654"/>
                    <a:pt x="4148" y="10113"/>
                  </a:cubicBezTo>
                  <a:cubicBezTo>
                    <a:pt x="4148" y="9788"/>
                    <a:pt x="4184" y="9427"/>
                    <a:pt x="4256" y="9103"/>
                  </a:cubicBezTo>
                  <a:cubicBezTo>
                    <a:pt x="4401" y="8670"/>
                    <a:pt x="4509" y="8309"/>
                    <a:pt x="4581" y="8057"/>
                  </a:cubicBezTo>
                  <a:cubicBezTo>
                    <a:pt x="4653" y="7768"/>
                    <a:pt x="4725" y="7588"/>
                    <a:pt x="4725" y="7407"/>
                  </a:cubicBezTo>
                  <a:cubicBezTo>
                    <a:pt x="4725" y="7299"/>
                    <a:pt x="4689" y="7191"/>
                    <a:pt x="4653" y="7083"/>
                  </a:cubicBezTo>
                  <a:cubicBezTo>
                    <a:pt x="4581" y="6975"/>
                    <a:pt x="4473" y="6903"/>
                    <a:pt x="4365" y="6866"/>
                  </a:cubicBezTo>
                  <a:cubicBezTo>
                    <a:pt x="4292" y="6866"/>
                    <a:pt x="4076" y="6794"/>
                    <a:pt x="3788" y="6722"/>
                  </a:cubicBezTo>
                  <a:cubicBezTo>
                    <a:pt x="3355" y="6578"/>
                    <a:pt x="2742" y="6398"/>
                    <a:pt x="2164" y="6217"/>
                  </a:cubicBezTo>
                  <a:cubicBezTo>
                    <a:pt x="1623" y="6037"/>
                    <a:pt x="1119" y="5857"/>
                    <a:pt x="902" y="5748"/>
                  </a:cubicBezTo>
                  <a:cubicBezTo>
                    <a:pt x="902" y="5712"/>
                    <a:pt x="830" y="5604"/>
                    <a:pt x="794" y="5388"/>
                  </a:cubicBezTo>
                  <a:cubicBezTo>
                    <a:pt x="650" y="4811"/>
                    <a:pt x="578" y="3693"/>
                    <a:pt x="578" y="2683"/>
                  </a:cubicBezTo>
                  <a:cubicBezTo>
                    <a:pt x="578" y="2091"/>
                    <a:pt x="611" y="1499"/>
                    <a:pt x="613" y="1069"/>
                  </a:cubicBezTo>
                  <a:close/>
                  <a:moveTo>
                    <a:pt x="354" y="0"/>
                  </a:moveTo>
                  <a:cubicBezTo>
                    <a:pt x="323" y="0"/>
                    <a:pt x="289" y="5"/>
                    <a:pt x="253" y="14"/>
                  </a:cubicBezTo>
                  <a:cubicBezTo>
                    <a:pt x="145" y="50"/>
                    <a:pt x="73" y="158"/>
                    <a:pt x="73" y="302"/>
                  </a:cubicBezTo>
                  <a:cubicBezTo>
                    <a:pt x="73" y="302"/>
                    <a:pt x="0" y="1420"/>
                    <a:pt x="0" y="2683"/>
                  </a:cubicBezTo>
                  <a:cubicBezTo>
                    <a:pt x="0" y="3440"/>
                    <a:pt x="0" y="4197"/>
                    <a:pt x="73" y="4847"/>
                  </a:cubicBezTo>
                  <a:cubicBezTo>
                    <a:pt x="109" y="5171"/>
                    <a:pt x="181" y="5460"/>
                    <a:pt x="217" y="5676"/>
                  </a:cubicBezTo>
                  <a:cubicBezTo>
                    <a:pt x="253" y="5784"/>
                    <a:pt x="289" y="5893"/>
                    <a:pt x="361" y="6001"/>
                  </a:cubicBezTo>
                  <a:cubicBezTo>
                    <a:pt x="397" y="6109"/>
                    <a:pt x="469" y="6181"/>
                    <a:pt x="614" y="6253"/>
                  </a:cubicBezTo>
                  <a:cubicBezTo>
                    <a:pt x="794" y="6362"/>
                    <a:pt x="1082" y="6470"/>
                    <a:pt x="1443" y="6614"/>
                  </a:cubicBezTo>
                  <a:cubicBezTo>
                    <a:pt x="1984" y="6794"/>
                    <a:pt x="2597" y="6975"/>
                    <a:pt x="3138" y="7155"/>
                  </a:cubicBezTo>
                  <a:cubicBezTo>
                    <a:pt x="3565" y="7277"/>
                    <a:pt x="3940" y="7373"/>
                    <a:pt x="4111" y="7422"/>
                  </a:cubicBezTo>
                  <a:lnTo>
                    <a:pt x="4111" y="7422"/>
                  </a:lnTo>
                  <a:cubicBezTo>
                    <a:pt x="4105" y="7478"/>
                    <a:pt x="4069" y="7648"/>
                    <a:pt x="4004" y="7876"/>
                  </a:cubicBezTo>
                  <a:cubicBezTo>
                    <a:pt x="3932" y="8129"/>
                    <a:pt x="3824" y="8489"/>
                    <a:pt x="3679" y="8958"/>
                  </a:cubicBezTo>
                  <a:cubicBezTo>
                    <a:pt x="3571" y="9319"/>
                    <a:pt x="3535" y="9716"/>
                    <a:pt x="3535" y="10113"/>
                  </a:cubicBezTo>
                  <a:cubicBezTo>
                    <a:pt x="3535" y="10726"/>
                    <a:pt x="3643" y="11339"/>
                    <a:pt x="3896" y="11880"/>
                  </a:cubicBezTo>
                  <a:cubicBezTo>
                    <a:pt x="4148" y="12421"/>
                    <a:pt x="4509" y="12926"/>
                    <a:pt x="5014" y="13214"/>
                  </a:cubicBezTo>
                  <a:cubicBezTo>
                    <a:pt x="5483" y="13467"/>
                    <a:pt x="5915" y="13647"/>
                    <a:pt x="6312" y="13647"/>
                  </a:cubicBezTo>
                  <a:cubicBezTo>
                    <a:pt x="6673" y="13647"/>
                    <a:pt x="6997" y="13503"/>
                    <a:pt x="7250" y="13250"/>
                  </a:cubicBezTo>
                  <a:cubicBezTo>
                    <a:pt x="7466" y="12998"/>
                    <a:pt x="7575" y="12637"/>
                    <a:pt x="7611" y="12204"/>
                  </a:cubicBezTo>
                  <a:cubicBezTo>
                    <a:pt x="7647" y="11988"/>
                    <a:pt x="7755" y="11591"/>
                    <a:pt x="7899" y="11158"/>
                  </a:cubicBezTo>
                  <a:cubicBezTo>
                    <a:pt x="8152" y="10509"/>
                    <a:pt x="8548" y="9680"/>
                    <a:pt x="8837" y="8922"/>
                  </a:cubicBezTo>
                  <a:cubicBezTo>
                    <a:pt x="9162" y="8129"/>
                    <a:pt x="9414" y="7371"/>
                    <a:pt x="9414" y="6722"/>
                  </a:cubicBezTo>
                  <a:cubicBezTo>
                    <a:pt x="9414" y="6470"/>
                    <a:pt x="9378" y="6253"/>
                    <a:pt x="9234" y="6037"/>
                  </a:cubicBezTo>
                  <a:cubicBezTo>
                    <a:pt x="8873" y="5460"/>
                    <a:pt x="8404" y="4883"/>
                    <a:pt x="7755" y="4414"/>
                  </a:cubicBezTo>
                  <a:cubicBezTo>
                    <a:pt x="7070" y="3945"/>
                    <a:pt x="6240" y="3584"/>
                    <a:pt x="5086" y="3440"/>
                  </a:cubicBezTo>
                  <a:cubicBezTo>
                    <a:pt x="4148" y="3332"/>
                    <a:pt x="2994" y="2502"/>
                    <a:pt x="2092" y="1673"/>
                  </a:cubicBezTo>
                  <a:cubicBezTo>
                    <a:pt x="1660" y="1276"/>
                    <a:pt x="1263" y="879"/>
                    <a:pt x="1010" y="591"/>
                  </a:cubicBezTo>
                  <a:cubicBezTo>
                    <a:pt x="866" y="447"/>
                    <a:pt x="758" y="338"/>
                    <a:pt x="686" y="230"/>
                  </a:cubicBezTo>
                  <a:cubicBezTo>
                    <a:pt x="614" y="158"/>
                    <a:pt x="578" y="122"/>
                    <a:pt x="578" y="122"/>
                  </a:cubicBezTo>
                  <a:cubicBezTo>
                    <a:pt x="523" y="41"/>
                    <a:pt x="449" y="0"/>
                    <a:pt x="354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4" name="Google Shape;2144;p50"/>
            <p:cNvSpPr/>
            <p:nvPr/>
          </p:nvSpPr>
          <p:spPr>
            <a:xfrm>
              <a:off x="2313200" y="4261075"/>
              <a:ext cx="151500" cy="319325"/>
            </a:xfrm>
            <a:custGeom>
              <a:rect b="b" l="l" r="r" t="t"/>
              <a:pathLst>
                <a:path extrusionOk="0" h="12773" w="6060">
                  <a:moveTo>
                    <a:pt x="2142" y="1"/>
                  </a:moveTo>
                  <a:cubicBezTo>
                    <a:pt x="1757" y="1"/>
                    <a:pt x="1370" y="155"/>
                    <a:pt x="1011" y="482"/>
                  </a:cubicBezTo>
                  <a:cubicBezTo>
                    <a:pt x="1" y="1384"/>
                    <a:pt x="614" y="3440"/>
                    <a:pt x="830" y="4522"/>
                  </a:cubicBezTo>
                  <a:cubicBezTo>
                    <a:pt x="1263" y="6470"/>
                    <a:pt x="1552" y="8453"/>
                    <a:pt x="2237" y="10329"/>
                  </a:cubicBezTo>
                  <a:cubicBezTo>
                    <a:pt x="2525" y="11086"/>
                    <a:pt x="2850" y="12529"/>
                    <a:pt x="3788" y="12709"/>
                  </a:cubicBezTo>
                  <a:cubicBezTo>
                    <a:pt x="3980" y="12752"/>
                    <a:pt x="4157" y="12772"/>
                    <a:pt x="4321" y="12772"/>
                  </a:cubicBezTo>
                  <a:cubicBezTo>
                    <a:pt x="5540" y="12772"/>
                    <a:pt x="5992" y="11639"/>
                    <a:pt x="6024" y="10112"/>
                  </a:cubicBezTo>
                  <a:cubicBezTo>
                    <a:pt x="6060" y="7371"/>
                    <a:pt x="4798" y="3296"/>
                    <a:pt x="4509" y="2430"/>
                  </a:cubicBezTo>
                  <a:cubicBezTo>
                    <a:pt x="3999" y="900"/>
                    <a:pt x="3074" y="1"/>
                    <a:pt x="214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5" name="Google Shape;2145;p50"/>
            <p:cNvSpPr/>
            <p:nvPr/>
          </p:nvSpPr>
          <p:spPr>
            <a:xfrm>
              <a:off x="2316800" y="4254175"/>
              <a:ext cx="154225" cy="333650"/>
            </a:xfrm>
            <a:custGeom>
              <a:rect b="b" l="l" r="r" t="t"/>
              <a:pathLst>
                <a:path extrusionOk="0" h="13346" w="6169">
                  <a:moveTo>
                    <a:pt x="2021" y="578"/>
                  </a:moveTo>
                  <a:cubicBezTo>
                    <a:pt x="2381" y="578"/>
                    <a:pt x="2778" y="758"/>
                    <a:pt x="3139" y="1119"/>
                  </a:cubicBezTo>
                  <a:cubicBezTo>
                    <a:pt x="3499" y="1516"/>
                    <a:pt x="3824" y="2057"/>
                    <a:pt x="4076" y="2814"/>
                  </a:cubicBezTo>
                  <a:cubicBezTo>
                    <a:pt x="4365" y="3644"/>
                    <a:pt x="5591" y="7539"/>
                    <a:pt x="5555" y="10208"/>
                  </a:cubicBezTo>
                  <a:cubicBezTo>
                    <a:pt x="5555" y="10280"/>
                    <a:pt x="5555" y="10316"/>
                    <a:pt x="5555" y="10388"/>
                  </a:cubicBezTo>
                  <a:cubicBezTo>
                    <a:pt x="5555" y="11146"/>
                    <a:pt x="5447" y="11759"/>
                    <a:pt x="5195" y="12156"/>
                  </a:cubicBezTo>
                  <a:cubicBezTo>
                    <a:pt x="5086" y="12336"/>
                    <a:pt x="4942" y="12516"/>
                    <a:pt x="4798" y="12588"/>
                  </a:cubicBezTo>
                  <a:cubicBezTo>
                    <a:pt x="4617" y="12697"/>
                    <a:pt x="4401" y="12769"/>
                    <a:pt x="4149" y="12769"/>
                  </a:cubicBezTo>
                  <a:cubicBezTo>
                    <a:pt x="4004" y="12769"/>
                    <a:pt x="3860" y="12733"/>
                    <a:pt x="3680" y="12697"/>
                  </a:cubicBezTo>
                  <a:cubicBezTo>
                    <a:pt x="3535" y="12661"/>
                    <a:pt x="3391" y="12588"/>
                    <a:pt x="3247" y="12444"/>
                  </a:cubicBezTo>
                  <a:cubicBezTo>
                    <a:pt x="3031" y="12228"/>
                    <a:pt x="2886" y="11903"/>
                    <a:pt x="2742" y="11542"/>
                  </a:cubicBezTo>
                  <a:cubicBezTo>
                    <a:pt x="2598" y="11182"/>
                    <a:pt x="2490" y="10785"/>
                    <a:pt x="2381" y="10497"/>
                  </a:cubicBezTo>
                  <a:cubicBezTo>
                    <a:pt x="1696" y="8657"/>
                    <a:pt x="1408" y="6709"/>
                    <a:pt x="975" y="4762"/>
                  </a:cubicBezTo>
                  <a:cubicBezTo>
                    <a:pt x="867" y="4113"/>
                    <a:pt x="614" y="3175"/>
                    <a:pt x="614" y="2345"/>
                  </a:cubicBezTo>
                  <a:cubicBezTo>
                    <a:pt x="614" y="1768"/>
                    <a:pt x="722" y="1299"/>
                    <a:pt x="1047" y="1011"/>
                  </a:cubicBezTo>
                  <a:cubicBezTo>
                    <a:pt x="1371" y="722"/>
                    <a:pt x="1696" y="578"/>
                    <a:pt x="2021" y="578"/>
                  </a:cubicBezTo>
                  <a:close/>
                  <a:moveTo>
                    <a:pt x="2021" y="1"/>
                  </a:moveTo>
                  <a:cubicBezTo>
                    <a:pt x="1516" y="1"/>
                    <a:pt x="1047" y="181"/>
                    <a:pt x="650" y="542"/>
                  </a:cubicBezTo>
                  <a:cubicBezTo>
                    <a:pt x="145" y="1011"/>
                    <a:pt x="1" y="1696"/>
                    <a:pt x="1" y="2345"/>
                  </a:cubicBezTo>
                  <a:cubicBezTo>
                    <a:pt x="1" y="3283"/>
                    <a:pt x="289" y="4257"/>
                    <a:pt x="398" y="4870"/>
                  </a:cubicBezTo>
                  <a:cubicBezTo>
                    <a:pt x="830" y="6818"/>
                    <a:pt x="1119" y="8801"/>
                    <a:pt x="1804" y="10713"/>
                  </a:cubicBezTo>
                  <a:cubicBezTo>
                    <a:pt x="1949" y="11074"/>
                    <a:pt x="2093" y="11615"/>
                    <a:pt x="2345" y="12156"/>
                  </a:cubicBezTo>
                  <a:cubicBezTo>
                    <a:pt x="2453" y="12408"/>
                    <a:pt x="2634" y="12661"/>
                    <a:pt x="2814" y="12841"/>
                  </a:cubicBezTo>
                  <a:cubicBezTo>
                    <a:pt x="2994" y="13057"/>
                    <a:pt x="3247" y="13238"/>
                    <a:pt x="3572" y="13274"/>
                  </a:cubicBezTo>
                  <a:cubicBezTo>
                    <a:pt x="3788" y="13346"/>
                    <a:pt x="3968" y="13346"/>
                    <a:pt x="4149" y="13346"/>
                  </a:cubicBezTo>
                  <a:cubicBezTo>
                    <a:pt x="4509" y="13346"/>
                    <a:pt x="4834" y="13274"/>
                    <a:pt x="5086" y="13129"/>
                  </a:cubicBezTo>
                  <a:cubicBezTo>
                    <a:pt x="5483" y="12877"/>
                    <a:pt x="5772" y="12480"/>
                    <a:pt x="5916" y="12011"/>
                  </a:cubicBezTo>
                  <a:cubicBezTo>
                    <a:pt x="6096" y="11542"/>
                    <a:pt x="6168" y="11001"/>
                    <a:pt x="6168" y="10424"/>
                  </a:cubicBezTo>
                  <a:cubicBezTo>
                    <a:pt x="6168" y="10352"/>
                    <a:pt x="6168" y="10280"/>
                    <a:pt x="6168" y="10208"/>
                  </a:cubicBezTo>
                  <a:cubicBezTo>
                    <a:pt x="6168" y="7359"/>
                    <a:pt x="4942" y="3499"/>
                    <a:pt x="4654" y="2634"/>
                  </a:cubicBezTo>
                  <a:cubicBezTo>
                    <a:pt x="4401" y="1804"/>
                    <a:pt x="4004" y="1155"/>
                    <a:pt x="3572" y="722"/>
                  </a:cubicBezTo>
                  <a:cubicBezTo>
                    <a:pt x="3103" y="253"/>
                    <a:pt x="2562" y="1"/>
                    <a:pt x="2021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6" name="Google Shape;2146;p50"/>
            <p:cNvSpPr/>
            <p:nvPr/>
          </p:nvSpPr>
          <p:spPr>
            <a:xfrm>
              <a:off x="2431325" y="4289025"/>
              <a:ext cx="151500" cy="319325"/>
            </a:xfrm>
            <a:custGeom>
              <a:rect b="b" l="l" r="r" t="t"/>
              <a:pathLst>
                <a:path extrusionOk="0" h="12773" w="6060">
                  <a:moveTo>
                    <a:pt x="2113" y="1"/>
                  </a:moveTo>
                  <a:cubicBezTo>
                    <a:pt x="1723" y="1"/>
                    <a:pt x="1333" y="155"/>
                    <a:pt x="974" y="482"/>
                  </a:cubicBezTo>
                  <a:cubicBezTo>
                    <a:pt x="0" y="1384"/>
                    <a:pt x="577" y="3440"/>
                    <a:pt x="830" y="4522"/>
                  </a:cubicBezTo>
                  <a:cubicBezTo>
                    <a:pt x="1227" y="6470"/>
                    <a:pt x="1515" y="8453"/>
                    <a:pt x="2201" y="10329"/>
                  </a:cubicBezTo>
                  <a:cubicBezTo>
                    <a:pt x="2489" y="11086"/>
                    <a:pt x="2814" y="12493"/>
                    <a:pt x="3751" y="12709"/>
                  </a:cubicBezTo>
                  <a:cubicBezTo>
                    <a:pt x="3944" y="12752"/>
                    <a:pt x="4121" y="12772"/>
                    <a:pt x="4285" y="12772"/>
                  </a:cubicBezTo>
                  <a:cubicBezTo>
                    <a:pt x="5503" y="12772"/>
                    <a:pt x="5956" y="11639"/>
                    <a:pt x="5988" y="10112"/>
                  </a:cubicBezTo>
                  <a:cubicBezTo>
                    <a:pt x="6060" y="7335"/>
                    <a:pt x="4761" y="3296"/>
                    <a:pt x="4473" y="2430"/>
                  </a:cubicBezTo>
                  <a:cubicBezTo>
                    <a:pt x="3988" y="900"/>
                    <a:pt x="3053" y="1"/>
                    <a:pt x="211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7" name="Google Shape;2147;p50"/>
            <p:cNvSpPr/>
            <p:nvPr/>
          </p:nvSpPr>
          <p:spPr>
            <a:xfrm>
              <a:off x="2434025" y="4281225"/>
              <a:ext cx="154225" cy="334550"/>
            </a:xfrm>
            <a:custGeom>
              <a:rect b="b" l="l" r="r" t="t"/>
              <a:pathLst>
                <a:path extrusionOk="0" h="13382" w="6169">
                  <a:moveTo>
                    <a:pt x="2020" y="614"/>
                  </a:moveTo>
                  <a:cubicBezTo>
                    <a:pt x="2381" y="614"/>
                    <a:pt x="2778" y="794"/>
                    <a:pt x="3138" y="1155"/>
                  </a:cubicBezTo>
                  <a:cubicBezTo>
                    <a:pt x="3499" y="1516"/>
                    <a:pt x="3860" y="2093"/>
                    <a:pt x="4076" y="2814"/>
                  </a:cubicBezTo>
                  <a:cubicBezTo>
                    <a:pt x="4365" y="3680"/>
                    <a:pt x="5591" y="7539"/>
                    <a:pt x="5591" y="10208"/>
                  </a:cubicBezTo>
                  <a:cubicBezTo>
                    <a:pt x="5591" y="10280"/>
                    <a:pt x="5591" y="10352"/>
                    <a:pt x="5591" y="10424"/>
                  </a:cubicBezTo>
                  <a:cubicBezTo>
                    <a:pt x="5555" y="11146"/>
                    <a:pt x="5447" y="11759"/>
                    <a:pt x="5230" y="12192"/>
                  </a:cubicBezTo>
                  <a:cubicBezTo>
                    <a:pt x="5086" y="12372"/>
                    <a:pt x="4978" y="12516"/>
                    <a:pt x="4798" y="12624"/>
                  </a:cubicBezTo>
                  <a:cubicBezTo>
                    <a:pt x="4617" y="12733"/>
                    <a:pt x="4437" y="12769"/>
                    <a:pt x="4148" y="12769"/>
                  </a:cubicBezTo>
                  <a:cubicBezTo>
                    <a:pt x="4040" y="12769"/>
                    <a:pt x="3860" y="12769"/>
                    <a:pt x="3716" y="12733"/>
                  </a:cubicBezTo>
                  <a:cubicBezTo>
                    <a:pt x="3535" y="12697"/>
                    <a:pt x="3391" y="12588"/>
                    <a:pt x="3247" y="12444"/>
                  </a:cubicBezTo>
                  <a:cubicBezTo>
                    <a:pt x="3066" y="12264"/>
                    <a:pt x="2886" y="11903"/>
                    <a:pt x="2742" y="11542"/>
                  </a:cubicBezTo>
                  <a:cubicBezTo>
                    <a:pt x="2597" y="11182"/>
                    <a:pt x="2489" y="10821"/>
                    <a:pt x="2381" y="10533"/>
                  </a:cubicBezTo>
                  <a:cubicBezTo>
                    <a:pt x="1732" y="8693"/>
                    <a:pt x="1407" y="6746"/>
                    <a:pt x="1010" y="4762"/>
                  </a:cubicBezTo>
                  <a:cubicBezTo>
                    <a:pt x="866" y="4113"/>
                    <a:pt x="614" y="3175"/>
                    <a:pt x="614" y="2381"/>
                  </a:cubicBezTo>
                  <a:cubicBezTo>
                    <a:pt x="614" y="1804"/>
                    <a:pt x="758" y="1299"/>
                    <a:pt x="1083" y="1011"/>
                  </a:cubicBezTo>
                  <a:cubicBezTo>
                    <a:pt x="1407" y="722"/>
                    <a:pt x="1696" y="614"/>
                    <a:pt x="2020" y="614"/>
                  </a:cubicBezTo>
                  <a:close/>
                  <a:moveTo>
                    <a:pt x="2020" y="1"/>
                  </a:moveTo>
                  <a:cubicBezTo>
                    <a:pt x="1551" y="1"/>
                    <a:pt x="1083" y="217"/>
                    <a:pt x="650" y="578"/>
                  </a:cubicBezTo>
                  <a:cubicBezTo>
                    <a:pt x="145" y="1047"/>
                    <a:pt x="1" y="1732"/>
                    <a:pt x="1" y="2381"/>
                  </a:cubicBezTo>
                  <a:cubicBezTo>
                    <a:pt x="37" y="3319"/>
                    <a:pt x="289" y="4257"/>
                    <a:pt x="397" y="4906"/>
                  </a:cubicBezTo>
                  <a:cubicBezTo>
                    <a:pt x="830" y="6818"/>
                    <a:pt x="1119" y="8801"/>
                    <a:pt x="1840" y="10749"/>
                  </a:cubicBezTo>
                  <a:cubicBezTo>
                    <a:pt x="1948" y="11074"/>
                    <a:pt x="2093" y="11651"/>
                    <a:pt x="2345" y="12156"/>
                  </a:cubicBezTo>
                  <a:cubicBezTo>
                    <a:pt x="2489" y="12408"/>
                    <a:pt x="2634" y="12661"/>
                    <a:pt x="2814" y="12877"/>
                  </a:cubicBezTo>
                  <a:cubicBezTo>
                    <a:pt x="3030" y="13093"/>
                    <a:pt x="3283" y="13238"/>
                    <a:pt x="3571" y="13310"/>
                  </a:cubicBezTo>
                  <a:cubicBezTo>
                    <a:pt x="3788" y="13346"/>
                    <a:pt x="3968" y="13382"/>
                    <a:pt x="4148" y="13382"/>
                  </a:cubicBezTo>
                  <a:cubicBezTo>
                    <a:pt x="4509" y="13382"/>
                    <a:pt x="4834" y="13310"/>
                    <a:pt x="5122" y="13129"/>
                  </a:cubicBezTo>
                  <a:cubicBezTo>
                    <a:pt x="5519" y="12877"/>
                    <a:pt x="5771" y="12480"/>
                    <a:pt x="5916" y="12047"/>
                  </a:cubicBezTo>
                  <a:cubicBezTo>
                    <a:pt x="6096" y="11579"/>
                    <a:pt x="6168" y="11038"/>
                    <a:pt x="6168" y="10424"/>
                  </a:cubicBezTo>
                  <a:cubicBezTo>
                    <a:pt x="6168" y="10352"/>
                    <a:pt x="6168" y="10280"/>
                    <a:pt x="6168" y="10208"/>
                  </a:cubicBezTo>
                  <a:cubicBezTo>
                    <a:pt x="6168" y="7395"/>
                    <a:pt x="4942" y="3500"/>
                    <a:pt x="4653" y="2634"/>
                  </a:cubicBezTo>
                  <a:cubicBezTo>
                    <a:pt x="4401" y="1840"/>
                    <a:pt x="4040" y="1191"/>
                    <a:pt x="3571" y="722"/>
                  </a:cubicBezTo>
                  <a:cubicBezTo>
                    <a:pt x="3138" y="290"/>
                    <a:pt x="2597" y="1"/>
                    <a:pt x="2020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8" name="Google Shape;2148;p50"/>
            <p:cNvSpPr/>
            <p:nvPr/>
          </p:nvSpPr>
          <p:spPr>
            <a:xfrm>
              <a:off x="3493500" y="4624625"/>
              <a:ext cx="241675" cy="332750"/>
            </a:xfrm>
            <a:custGeom>
              <a:rect b="b" l="l" r="r" t="t"/>
              <a:pathLst>
                <a:path extrusionOk="0" h="13310" w="9667">
                  <a:moveTo>
                    <a:pt x="7152" y="0"/>
                  </a:moveTo>
                  <a:cubicBezTo>
                    <a:pt x="6332" y="0"/>
                    <a:pt x="5421" y="554"/>
                    <a:pt x="4653" y="1630"/>
                  </a:cubicBezTo>
                  <a:cubicBezTo>
                    <a:pt x="4076" y="2459"/>
                    <a:pt x="1371" y="6246"/>
                    <a:pt x="541" y="9312"/>
                  </a:cubicBezTo>
                  <a:cubicBezTo>
                    <a:pt x="0" y="11223"/>
                    <a:pt x="181" y="12846"/>
                    <a:pt x="2020" y="13279"/>
                  </a:cubicBezTo>
                  <a:cubicBezTo>
                    <a:pt x="2105" y="13300"/>
                    <a:pt x="2188" y="13309"/>
                    <a:pt x="2269" y="13309"/>
                  </a:cubicBezTo>
                  <a:cubicBezTo>
                    <a:pt x="3193" y="13309"/>
                    <a:pt x="3903" y="12070"/>
                    <a:pt x="4401" y="11440"/>
                  </a:cubicBezTo>
                  <a:cubicBezTo>
                    <a:pt x="5735" y="9709"/>
                    <a:pt x="6709" y="7725"/>
                    <a:pt x="7791" y="5777"/>
                  </a:cubicBezTo>
                  <a:cubicBezTo>
                    <a:pt x="8368" y="4695"/>
                    <a:pt x="9666" y="2784"/>
                    <a:pt x="8945" y="1305"/>
                  </a:cubicBezTo>
                  <a:cubicBezTo>
                    <a:pt x="8523" y="428"/>
                    <a:pt x="7873" y="0"/>
                    <a:pt x="71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9" name="Google Shape;2149;p50"/>
            <p:cNvSpPr/>
            <p:nvPr/>
          </p:nvSpPr>
          <p:spPr>
            <a:xfrm>
              <a:off x="3492600" y="4617575"/>
              <a:ext cx="237175" cy="347150"/>
            </a:xfrm>
            <a:custGeom>
              <a:rect b="b" l="l" r="r" t="t"/>
              <a:pathLst>
                <a:path extrusionOk="0" h="13886" w="9487">
                  <a:moveTo>
                    <a:pt x="7178" y="577"/>
                  </a:moveTo>
                  <a:cubicBezTo>
                    <a:pt x="7502" y="577"/>
                    <a:pt x="7755" y="685"/>
                    <a:pt x="8007" y="866"/>
                  </a:cubicBezTo>
                  <a:cubicBezTo>
                    <a:pt x="8260" y="1046"/>
                    <a:pt x="8512" y="1298"/>
                    <a:pt x="8693" y="1695"/>
                  </a:cubicBezTo>
                  <a:cubicBezTo>
                    <a:pt x="8837" y="1984"/>
                    <a:pt x="8909" y="2236"/>
                    <a:pt x="8909" y="2561"/>
                  </a:cubicBezTo>
                  <a:cubicBezTo>
                    <a:pt x="8909" y="3138"/>
                    <a:pt x="8693" y="3751"/>
                    <a:pt x="8404" y="4364"/>
                  </a:cubicBezTo>
                  <a:cubicBezTo>
                    <a:pt x="8115" y="4941"/>
                    <a:pt x="7791" y="5482"/>
                    <a:pt x="7538" y="5915"/>
                  </a:cubicBezTo>
                  <a:cubicBezTo>
                    <a:pt x="6456" y="7863"/>
                    <a:pt x="5519" y="9846"/>
                    <a:pt x="4220" y="11542"/>
                  </a:cubicBezTo>
                  <a:cubicBezTo>
                    <a:pt x="3932" y="11866"/>
                    <a:pt x="3643" y="12335"/>
                    <a:pt x="3319" y="12696"/>
                  </a:cubicBezTo>
                  <a:cubicBezTo>
                    <a:pt x="3138" y="12876"/>
                    <a:pt x="2958" y="13020"/>
                    <a:pt x="2814" y="13128"/>
                  </a:cubicBezTo>
                  <a:cubicBezTo>
                    <a:pt x="2633" y="13237"/>
                    <a:pt x="2453" y="13309"/>
                    <a:pt x="2309" y="13309"/>
                  </a:cubicBezTo>
                  <a:cubicBezTo>
                    <a:pt x="2237" y="13309"/>
                    <a:pt x="2200" y="13273"/>
                    <a:pt x="2128" y="13273"/>
                  </a:cubicBezTo>
                  <a:cubicBezTo>
                    <a:pt x="1551" y="13128"/>
                    <a:pt x="1191" y="12876"/>
                    <a:pt x="974" y="12551"/>
                  </a:cubicBezTo>
                  <a:cubicBezTo>
                    <a:pt x="722" y="12227"/>
                    <a:pt x="614" y="11758"/>
                    <a:pt x="614" y="11253"/>
                  </a:cubicBezTo>
                  <a:cubicBezTo>
                    <a:pt x="614" y="10784"/>
                    <a:pt x="722" y="10243"/>
                    <a:pt x="866" y="9666"/>
                  </a:cubicBezTo>
                  <a:cubicBezTo>
                    <a:pt x="1696" y="6709"/>
                    <a:pt x="4328" y="2885"/>
                    <a:pt x="4942" y="2092"/>
                  </a:cubicBezTo>
                  <a:cubicBezTo>
                    <a:pt x="5663" y="1082"/>
                    <a:pt x="6529" y="577"/>
                    <a:pt x="7178" y="577"/>
                  </a:cubicBezTo>
                  <a:close/>
                  <a:moveTo>
                    <a:pt x="7178" y="0"/>
                  </a:moveTo>
                  <a:cubicBezTo>
                    <a:pt x="6240" y="0"/>
                    <a:pt x="5266" y="613"/>
                    <a:pt x="4437" y="1731"/>
                  </a:cubicBezTo>
                  <a:cubicBezTo>
                    <a:pt x="3860" y="2597"/>
                    <a:pt x="1155" y="6348"/>
                    <a:pt x="289" y="9522"/>
                  </a:cubicBezTo>
                  <a:cubicBezTo>
                    <a:pt x="109" y="10099"/>
                    <a:pt x="0" y="10712"/>
                    <a:pt x="0" y="11253"/>
                  </a:cubicBezTo>
                  <a:cubicBezTo>
                    <a:pt x="0" y="11866"/>
                    <a:pt x="145" y="12407"/>
                    <a:pt x="469" y="12876"/>
                  </a:cubicBezTo>
                  <a:cubicBezTo>
                    <a:pt x="794" y="13345"/>
                    <a:pt x="1299" y="13669"/>
                    <a:pt x="1984" y="13850"/>
                  </a:cubicBezTo>
                  <a:cubicBezTo>
                    <a:pt x="2092" y="13886"/>
                    <a:pt x="2200" y="13886"/>
                    <a:pt x="2309" y="13886"/>
                  </a:cubicBezTo>
                  <a:cubicBezTo>
                    <a:pt x="2597" y="13886"/>
                    <a:pt x="2886" y="13778"/>
                    <a:pt x="3102" y="13633"/>
                  </a:cubicBezTo>
                  <a:cubicBezTo>
                    <a:pt x="3463" y="13417"/>
                    <a:pt x="3787" y="13092"/>
                    <a:pt x="4040" y="12768"/>
                  </a:cubicBezTo>
                  <a:cubicBezTo>
                    <a:pt x="4292" y="12443"/>
                    <a:pt x="4509" y="12119"/>
                    <a:pt x="4689" y="11902"/>
                  </a:cubicBezTo>
                  <a:cubicBezTo>
                    <a:pt x="6024" y="10135"/>
                    <a:pt x="6997" y="8151"/>
                    <a:pt x="8079" y="6204"/>
                  </a:cubicBezTo>
                  <a:cubicBezTo>
                    <a:pt x="8296" y="5807"/>
                    <a:pt x="8656" y="5230"/>
                    <a:pt x="8945" y="4617"/>
                  </a:cubicBezTo>
                  <a:cubicBezTo>
                    <a:pt x="9234" y="3967"/>
                    <a:pt x="9486" y="3282"/>
                    <a:pt x="9486" y="2561"/>
                  </a:cubicBezTo>
                  <a:cubicBezTo>
                    <a:pt x="9486" y="2164"/>
                    <a:pt x="9414" y="1803"/>
                    <a:pt x="9234" y="1443"/>
                  </a:cubicBezTo>
                  <a:cubicBezTo>
                    <a:pt x="9017" y="974"/>
                    <a:pt x="8729" y="613"/>
                    <a:pt x="8368" y="361"/>
                  </a:cubicBezTo>
                  <a:cubicBezTo>
                    <a:pt x="8007" y="108"/>
                    <a:pt x="7611" y="0"/>
                    <a:pt x="7178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0" name="Google Shape;2150;p50"/>
            <p:cNvSpPr/>
            <p:nvPr/>
          </p:nvSpPr>
          <p:spPr>
            <a:xfrm>
              <a:off x="3610725" y="4730250"/>
              <a:ext cx="182150" cy="250325"/>
            </a:xfrm>
            <a:custGeom>
              <a:rect b="b" l="l" r="r" t="t"/>
              <a:pathLst>
                <a:path extrusionOk="0" h="10013" w="7286">
                  <a:moveTo>
                    <a:pt x="5370" y="1"/>
                  </a:moveTo>
                  <a:cubicBezTo>
                    <a:pt x="4757" y="1"/>
                    <a:pt x="4076" y="419"/>
                    <a:pt x="3499" y="1228"/>
                  </a:cubicBezTo>
                  <a:cubicBezTo>
                    <a:pt x="3066" y="1841"/>
                    <a:pt x="1046" y="4690"/>
                    <a:pt x="397" y="6998"/>
                  </a:cubicBezTo>
                  <a:cubicBezTo>
                    <a:pt x="0" y="8441"/>
                    <a:pt x="144" y="9631"/>
                    <a:pt x="1515" y="9992"/>
                  </a:cubicBezTo>
                  <a:cubicBezTo>
                    <a:pt x="1577" y="10006"/>
                    <a:pt x="1637" y="10013"/>
                    <a:pt x="1697" y="10013"/>
                  </a:cubicBezTo>
                  <a:cubicBezTo>
                    <a:pt x="2403" y="10013"/>
                    <a:pt x="2952" y="9084"/>
                    <a:pt x="3318" y="8585"/>
                  </a:cubicBezTo>
                  <a:cubicBezTo>
                    <a:pt x="4328" y="7323"/>
                    <a:pt x="5050" y="5808"/>
                    <a:pt x="5843" y="4366"/>
                  </a:cubicBezTo>
                  <a:cubicBezTo>
                    <a:pt x="6312" y="3536"/>
                    <a:pt x="7286" y="2093"/>
                    <a:pt x="6709" y="975"/>
                  </a:cubicBezTo>
                  <a:cubicBezTo>
                    <a:pt x="6389" y="320"/>
                    <a:pt x="5905" y="1"/>
                    <a:pt x="53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1" name="Google Shape;2151;p50"/>
            <p:cNvSpPr/>
            <p:nvPr/>
          </p:nvSpPr>
          <p:spPr>
            <a:xfrm>
              <a:off x="3608925" y="4723050"/>
              <a:ext cx="181250" cy="265125"/>
            </a:xfrm>
            <a:custGeom>
              <a:rect b="b" l="l" r="r" t="t"/>
              <a:pathLst>
                <a:path extrusionOk="0" h="10605" w="7250">
                  <a:moveTo>
                    <a:pt x="5446" y="614"/>
                  </a:moveTo>
                  <a:cubicBezTo>
                    <a:pt x="5663" y="614"/>
                    <a:pt x="5843" y="650"/>
                    <a:pt x="6023" y="794"/>
                  </a:cubicBezTo>
                  <a:cubicBezTo>
                    <a:pt x="6204" y="903"/>
                    <a:pt x="6384" y="1119"/>
                    <a:pt x="6528" y="1408"/>
                  </a:cubicBezTo>
                  <a:cubicBezTo>
                    <a:pt x="6600" y="1588"/>
                    <a:pt x="6672" y="1804"/>
                    <a:pt x="6672" y="2021"/>
                  </a:cubicBezTo>
                  <a:cubicBezTo>
                    <a:pt x="6672" y="2417"/>
                    <a:pt x="6492" y="2886"/>
                    <a:pt x="6312" y="3319"/>
                  </a:cubicBezTo>
                  <a:cubicBezTo>
                    <a:pt x="6095" y="3752"/>
                    <a:pt x="5843" y="4185"/>
                    <a:pt x="5663" y="4509"/>
                  </a:cubicBezTo>
                  <a:cubicBezTo>
                    <a:pt x="4833" y="5952"/>
                    <a:pt x="4112" y="7467"/>
                    <a:pt x="3138" y="8693"/>
                  </a:cubicBezTo>
                  <a:cubicBezTo>
                    <a:pt x="2958" y="8946"/>
                    <a:pt x="2741" y="9306"/>
                    <a:pt x="2489" y="9559"/>
                  </a:cubicBezTo>
                  <a:cubicBezTo>
                    <a:pt x="2344" y="9703"/>
                    <a:pt x="2236" y="9811"/>
                    <a:pt x="2128" y="9883"/>
                  </a:cubicBezTo>
                  <a:cubicBezTo>
                    <a:pt x="1984" y="9955"/>
                    <a:pt x="1876" y="9991"/>
                    <a:pt x="1767" y="9991"/>
                  </a:cubicBezTo>
                  <a:lnTo>
                    <a:pt x="1659" y="9991"/>
                  </a:lnTo>
                  <a:cubicBezTo>
                    <a:pt x="1226" y="9883"/>
                    <a:pt x="1010" y="9703"/>
                    <a:pt x="830" y="9450"/>
                  </a:cubicBezTo>
                  <a:cubicBezTo>
                    <a:pt x="685" y="9234"/>
                    <a:pt x="577" y="8909"/>
                    <a:pt x="577" y="8549"/>
                  </a:cubicBezTo>
                  <a:cubicBezTo>
                    <a:pt x="577" y="8188"/>
                    <a:pt x="649" y="7791"/>
                    <a:pt x="757" y="7359"/>
                  </a:cubicBezTo>
                  <a:cubicBezTo>
                    <a:pt x="1371" y="5158"/>
                    <a:pt x="3390" y="2309"/>
                    <a:pt x="3823" y="1696"/>
                  </a:cubicBezTo>
                  <a:cubicBezTo>
                    <a:pt x="4364" y="939"/>
                    <a:pt x="4977" y="614"/>
                    <a:pt x="5446" y="614"/>
                  </a:cubicBezTo>
                  <a:close/>
                  <a:moveTo>
                    <a:pt x="5446" y="1"/>
                  </a:moveTo>
                  <a:cubicBezTo>
                    <a:pt x="4689" y="1"/>
                    <a:pt x="3931" y="506"/>
                    <a:pt x="3318" y="1371"/>
                  </a:cubicBezTo>
                  <a:cubicBezTo>
                    <a:pt x="2885" y="1985"/>
                    <a:pt x="866" y="4834"/>
                    <a:pt x="180" y="7214"/>
                  </a:cubicBezTo>
                  <a:cubicBezTo>
                    <a:pt x="72" y="7683"/>
                    <a:pt x="0" y="8116"/>
                    <a:pt x="0" y="8549"/>
                  </a:cubicBezTo>
                  <a:cubicBezTo>
                    <a:pt x="0" y="8982"/>
                    <a:pt x="72" y="9450"/>
                    <a:pt x="325" y="9811"/>
                  </a:cubicBezTo>
                  <a:cubicBezTo>
                    <a:pt x="577" y="10172"/>
                    <a:pt x="1010" y="10424"/>
                    <a:pt x="1515" y="10569"/>
                  </a:cubicBezTo>
                  <a:cubicBezTo>
                    <a:pt x="1623" y="10569"/>
                    <a:pt x="1695" y="10605"/>
                    <a:pt x="1767" y="10605"/>
                  </a:cubicBezTo>
                  <a:cubicBezTo>
                    <a:pt x="2020" y="10605"/>
                    <a:pt x="2236" y="10496"/>
                    <a:pt x="2417" y="10388"/>
                  </a:cubicBezTo>
                  <a:cubicBezTo>
                    <a:pt x="2705" y="10208"/>
                    <a:pt x="2921" y="9955"/>
                    <a:pt x="3138" y="9739"/>
                  </a:cubicBezTo>
                  <a:cubicBezTo>
                    <a:pt x="3318" y="9487"/>
                    <a:pt x="3499" y="9234"/>
                    <a:pt x="3607" y="9054"/>
                  </a:cubicBezTo>
                  <a:cubicBezTo>
                    <a:pt x="4653" y="7755"/>
                    <a:pt x="5374" y="6241"/>
                    <a:pt x="6168" y="4798"/>
                  </a:cubicBezTo>
                  <a:cubicBezTo>
                    <a:pt x="6348" y="4473"/>
                    <a:pt x="6600" y="4040"/>
                    <a:pt x="6853" y="3572"/>
                  </a:cubicBezTo>
                  <a:cubicBezTo>
                    <a:pt x="7069" y="3103"/>
                    <a:pt x="7250" y="2562"/>
                    <a:pt x="7250" y="2021"/>
                  </a:cubicBezTo>
                  <a:cubicBezTo>
                    <a:pt x="7250" y="1732"/>
                    <a:pt x="7213" y="1408"/>
                    <a:pt x="7069" y="1119"/>
                  </a:cubicBezTo>
                  <a:cubicBezTo>
                    <a:pt x="6889" y="758"/>
                    <a:pt x="6636" y="506"/>
                    <a:pt x="6384" y="289"/>
                  </a:cubicBezTo>
                  <a:cubicBezTo>
                    <a:pt x="6095" y="109"/>
                    <a:pt x="5771" y="1"/>
                    <a:pt x="5446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2" name="Google Shape;2152;p50"/>
            <p:cNvSpPr/>
            <p:nvPr/>
          </p:nvSpPr>
          <p:spPr>
            <a:xfrm>
              <a:off x="3129225" y="4525600"/>
              <a:ext cx="300275" cy="286350"/>
            </a:xfrm>
            <a:custGeom>
              <a:rect b="b" l="l" r="r" t="t"/>
              <a:pathLst>
                <a:path extrusionOk="0" h="11454" w="12011">
                  <a:moveTo>
                    <a:pt x="12011" y="0"/>
                  </a:moveTo>
                  <a:cubicBezTo>
                    <a:pt x="12010" y="0"/>
                    <a:pt x="9320" y="1568"/>
                    <a:pt x="7073" y="1568"/>
                  </a:cubicBezTo>
                  <a:cubicBezTo>
                    <a:pt x="6680" y="1568"/>
                    <a:pt x="6301" y="1520"/>
                    <a:pt x="5951" y="1407"/>
                  </a:cubicBezTo>
                  <a:cubicBezTo>
                    <a:pt x="5202" y="1153"/>
                    <a:pt x="4541" y="1047"/>
                    <a:pt x="3953" y="1047"/>
                  </a:cubicBezTo>
                  <a:cubicBezTo>
                    <a:pt x="2702" y="1047"/>
                    <a:pt x="1782" y="1528"/>
                    <a:pt x="1046" y="2092"/>
                  </a:cubicBezTo>
                  <a:cubicBezTo>
                    <a:pt x="0" y="2922"/>
                    <a:pt x="1154" y="8043"/>
                    <a:pt x="830" y="9486"/>
                  </a:cubicBezTo>
                  <a:cubicBezTo>
                    <a:pt x="535" y="10797"/>
                    <a:pt x="1223" y="11453"/>
                    <a:pt x="2435" y="11453"/>
                  </a:cubicBezTo>
                  <a:cubicBezTo>
                    <a:pt x="2556" y="11453"/>
                    <a:pt x="2682" y="11447"/>
                    <a:pt x="2814" y="11433"/>
                  </a:cubicBezTo>
                  <a:cubicBezTo>
                    <a:pt x="4256" y="11289"/>
                    <a:pt x="5302" y="9450"/>
                    <a:pt x="5338" y="7719"/>
                  </a:cubicBezTo>
                  <a:cubicBezTo>
                    <a:pt x="5373" y="6079"/>
                    <a:pt x="5307" y="5553"/>
                    <a:pt x="5596" y="5553"/>
                  </a:cubicBezTo>
                  <a:cubicBezTo>
                    <a:pt x="5606" y="5553"/>
                    <a:pt x="5616" y="5553"/>
                    <a:pt x="5627" y="5555"/>
                  </a:cubicBezTo>
                  <a:cubicBezTo>
                    <a:pt x="5955" y="5587"/>
                    <a:pt x="8371" y="6038"/>
                    <a:pt x="9430" y="6038"/>
                  </a:cubicBezTo>
                  <a:cubicBezTo>
                    <a:pt x="9535" y="6038"/>
                    <a:pt x="9627" y="6033"/>
                    <a:pt x="9702" y="6023"/>
                  </a:cubicBezTo>
                  <a:cubicBezTo>
                    <a:pt x="10568" y="5951"/>
                    <a:pt x="12011" y="0"/>
                    <a:pt x="1201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3" name="Google Shape;2153;p50"/>
            <p:cNvSpPr/>
            <p:nvPr/>
          </p:nvSpPr>
          <p:spPr>
            <a:xfrm>
              <a:off x="3136425" y="4518300"/>
              <a:ext cx="300300" cy="301275"/>
            </a:xfrm>
            <a:custGeom>
              <a:rect b="b" l="l" r="r" t="t"/>
              <a:pathLst>
                <a:path extrusionOk="0" h="12051" w="12012">
                  <a:moveTo>
                    <a:pt x="11248" y="899"/>
                  </a:moveTo>
                  <a:cubicBezTo>
                    <a:pt x="11228" y="980"/>
                    <a:pt x="11206" y="1067"/>
                    <a:pt x="11182" y="1158"/>
                  </a:cubicBezTo>
                  <a:cubicBezTo>
                    <a:pt x="10965" y="1987"/>
                    <a:pt x="10605" y="3250"/>
                    <a:pt x="10244" y="4296"/>
                  </a:cubicBezTo>
                  <a:cubicBezTo>
                    <a:pt x="10064" y="4801"/>
                    <a:pt x="9847" y="5269"/>
                    <a:pt x="9667" y="5594"/>
                  </a:cubicBezTo>
                  <a:cubicBezTo>
                    <a:pt x="9595" y="5774"/>
                    <a:pt x="9523" y="5883"/>
                    <a:pt x="9450" y="5955"/>
                  </a:cubicBezTo>
                  <a:lnTo>
                    <a:pt x="9378" y="6027"/>
                  </a:lnTo>
                  <a:lnTo>
                    <a:pt x="9198" y="6027"/>
                  </a:lnTo>
                  <a:cubicBezTo>
                    <a:pt x="8729" y="6027"/>
                    <a:pt x="7827" y="5919"/>
                    <a:pt x="7070" y="5810"/>
                  </a:cubicBezTo>
                  <a:cubicBezTo>
                    <a:pt x="6673" y="5738"/>
                    <a:pt x="6277" y="5702"/>
                    <a:pt x="5988" y="5630"/>
                  </a:cubicBezTo>
                  <a:cubicBezTo>
                    <a:pt x="5699" y="5594"/>
                    <a:pt x="5483" y="5558"/>
                    <a:pt x="5375" y="5558"/>
                  </a:cubicBezTo>
                  <a:lnTo>
                    <a:pt x="5303" y="5522"/>
                  </a:lnTo>
                  <a:cubicBezTo>
                    <a:pt x="5231" y="5522"/>
                    <a:pt x="5122" y="5558"/>
                    <a:pt x="5050" y="5630"/>
                  </a:cubicBezTo>
                  <a:cubicBezTo>
                    <a:pt x="4906" y="5702"/>
                    <a:pt x="4870" y="5847"/>
                    <a:pt x="4834" y="5991"/>
                  </a:cubicBezTo>
                  <a:cubicBezTo>
                    <a:pt x="4798" y="6171"/>
                    <a:pt x="4762" y="6424"/>
                    <a:pt x="4762" y="6748"/>
                  </a:cubicBezTo>
                  <a:cubicBezTo>
                    <a:pt x="4762" y="7073"/>
                    <a:pt x="4762" y="7470"/>
                    <a:pt x="4762" y="8011"/>
                  </a:cubicBezTo>
                  <a:cubicBezTo>
                    <a:pt x="4726" y="8804"/>
                    <a:pt x="4473" y="9670"/>
                    <a:pt x="4076" y="10283"/>
                  </a:cubicBezTo>
                  <a:cubicBezTo>
                    <a:pt x="3644" y="10932"/>
                    <a:pt x="3103" y="11365"/>
                    <a:pt x="2490" y="11437"/>
                  </a:cubicBezTo>
                  <a:lnTo>
                    <a:pt x="2129" y="11437"/>
                  </a:lnTo>
                  <a:cubicBezTo>
                    <a:pt x="1660" y="11437"/>
                    <a:pt x="1299" y="11329"/>
                    <a:pt x="1119" y="11148"/>
                  </a:cubicBezTo>
                  <a:cubicBezTo>
                    <a:pt x="903" y="11004"/>
                    <a:pt x="758" y="10752"/>
                    <a:pt x="758" y="10355"/>
                  </a:cubicBezTo>
                  <a:cubicBezTo>
                    <a:pt x="758" y="10211"/>
                    <a:pt x="794" y="10030"/>
                    <a:pt x="830" y="9850"/>
                  </a:cubicBezTo>
                  <a:cubicBezTo>
                    <a:pt x="866" y="9634"/>
                    <a:pt x="903" y="9345"/>
                    <a:pt x="903" y="9057"/>
                  </a:cubicBezTo>
                  <a:cubicBezTo>
                    <a:pt x="903" y="7794"/>
                    <a:pt x="614" y="5847"/>
                    <a:pt x="614" y="4368"/>
                  </a:cubicBezTo>
                  <a:cubicBezTo>
                    <a:pt x="614" y="3899"/>
                    <a:pt x="650" y="3502"/>
                    <a:pt x="686" y="3178"/>
                  </a:cubicBezTo>
                  <a:cubicBezTo>
                    <a:pt x="758" y="2889"/>
                    <a:pt x="866" y="2709"/>
                    <a:pt x="975" y="2637"/>
                  </a:cubicBezTo>
                  <a:cubicBezTo>
                    <a:pt x="1660" y="2096"/>
                    <a:pt x="2490" y="1663"/>
                    <a:pt x="3680" y="1627"/>
                  </a:cubicBezTo>
                  <a:cubicBezTo>
                    <a:pt x="4221" y="1627"/>
                    <a:pt x="4870" y="1735"/>
                    <a:pt x="5591" y="1987"/>
                  </a:cubicBezTo>
                  <a:cubicBezTo>
                    <a:pt x="5952" y="2096"/>
                    <a:pt x="6385" y="2168"/>
                    <a:pt x="6818" y="2168"/>
                  </a:cubicBezTo>
                  <a:cubicBezTo>
                    <a:pt x="8008" y="2168"/>
                    <a:pt x="9234" y="1735"/>
                    <a:pt x="10208" y="1338"/>
                  </a:cubicBezTo>
                  <a:cubicBezTo>
                    <a:pt x="10615" y="1187"/>
                    <a:pt x="10971" y="1031"/>
                    <a:pt x="11248" y="899"/>
                  </a:cubicBezTo>
                  <a:close/>
                  <a:moveTo>
                    <a:pt x="11678" y="0"/>
                  </a:moveTo>
                  <a:cubicBezTo>
                    <a:pt x="11630" y="0"/>
                    <a:pt x="11584" y="12"/>
                    <a:pt x="11542" y="40"/>
                  </a:cubicBezTo>
                  <a:cubicBezTo>
                    <a:pt x="11542" y="40"/>
                    <a:pt x="11506" y="76"/>
                    <a:pt x="11434" y="112"/>
                  </a:cubicBezTo>
                  <a:cubicBezTo>
                    <a:pt x="11182" y="256"/>
                    <a:pt x="10496" y="617"/>
                    <a:pt x="9631" y="941"/>
                  </a:cubicBezTo>
                  <a:cubicBezTo>
                    <a:pt x="8765" y="1266"/>
                    <a:pt x="7719" y="1555"/>
                    <a:pt x="6818" y="1555"/>
                  </a:cubicBezTo>
                  <a:cubicBezTo>
                    <a:pt x="6421" y="1555"/>
                    <a:pt x="6096" y="1518"/>
                    <a:pt x="5772" y="1410"/>
                  </a:cubicBezTo>
                  <a:cubicBezTo>
                    <a:pt x="4978" y="1158"/>
                    <a:pt x="4293" y="1050"/>
                    <a:pt x="3680" y="1050"/>
                  </a:cubicBezTo>
                  <a:cubicBezTo>
                    <a:pt x="2345" y="1050"/>
                    <a:pt x="1335" y="1555"/>
                    <a:pt x="578" y="2168"/>
                  </a:cubicBezTo>
                  <a:cubicBezTo>
                    <a:pt x="325" y="2384"/>
                    <a:pt x="181" y="2709"/>
                    <a:pt x="109" y="3069"/>
                  </a:cubicBezTo>
                  <a:cubicBezTo>
                    <a:pt x="37" y="3430"/>
                    <a:pt x="1" y="3863"/>
                    <a:pt x="1" y="4368"/>
                  </a:cubicBezTo>
                  <a:cubicBezTo>
                    <a:pt x="1" y="5883"/>
                    <a:pt x="289" y="7866"/>
                    <a:pt x="289" y="9057"/>
                  </a:cubicBezTo>
                  <a:cubicBezTo>
                    <a:pt x="289" y="9345"/>
                    <a:pt x="289" y="9561"/>
                    <a:pt x="253" y="9706"/>
                  </a:cubicBezTo>
                  <a:cubicBezTo>
                    <a:pt x="181" y="9922"/>
                    <a:pt x="181" y="10139"/>
                    <a:pt x="181" y="10355"/>
                  </a:cubicBezTo>
                  <a:cubicBezTo>
                    <a:pt x="181" y="10860"/>
                    <a:pt x="362" y="11329"/>
                    <a:pt x="722" y="11617"/>
                  </a:cubicBezTo>
                  <a:cubicBezTo>
                    <a:pt x="1083" y="11906"/>
                    <a:pt x="1552" y="12050"/>
                    <a:pt x="2129" y="12050"/>
                  </a:cubicBezTo>
                  <a:cubicBezTo>
                    <a:pt x="2273" y="12050"/>
                    <a:pt x="2417" y="12050"/>
                    <a:pt x="2562" y="12014"/>
                  </a:cubicBezTo>
                  <a:cubicBezTo>
                    <a:pt x="3391" y="11942"/>
                    <a:pt x="4076" y="11365"/>
                    <a:pt x="4581" y="10607"/>
                  </a:cubicBezTo>
                  <a:cubicBezTo>
                    <a:pt x="5050" y="9886"/>
                    <a:pt x="5303" y="8948"/>
                    <a:pt x="5339" y="8047"/>
                  </a:cubicBezTo>
                  <a:cubicBezTo>
                    <a:pt x="5375" y="7217"/>
                    <a:pt x="5375" y="6640"/>
                    <a:pt x="5375" y="6351"/>
                  </a:cubicBezTo>
                  <a:cubicBezTo>
                    <a:pt x="5394" y="6256"/>
                    <a:pt x="5403" y="6191"/>
                    <a:pt x="5407" y="6145"/>
                  </a:cubicBezTo>
                  <a:lnTo>
                    <a:pt x="5407" y="6145"/>
                  </a:lnTo>
                  <a:cubicBezTo>
                    <a:pt x="5514" y="6160"/>
                    <a:pt x="5679" y="6193"/>
                    <a:pt x="5880" y="6243"/>
                  </a:cubicBezTo>
                  <a:cubicBezTo>
                    <a:pt x="6782" y="6388"/>
                    <a:pt x="8368" y="6640"/>
                    <a:pt x="9198" y="6640"/>
                  </a:cubicBezTo>
                  <a:lnTo>
                    <a:pt x="9450" y="6640"/>
                  </a:lnTo>
                  <a:cubicBezTo>
                    <a:pt x="9595" y="6604"/>
                    <a:pt x="9703" y="6568"/>
                    <a:pt x="9775" y="6496"/>
                  </a:cubicBezTo>
                  <a:cubicBezTo>
                    <a:pt x="9955" y="6351"/>
                    <a:pt x="10064" y="6171"/>
                    <a:pt x="10172" y="5919"/>
                  </a:cubicBezTo>
                  <a:cubicBezTo>
                    <a:pt x="10605" y="5125"/>
                    <a:pt x="11073" y="3755"/>
                    <a:pt x="11398" y="2564"/>
                  </a:cubicBezTo>
                  <a:cubicBezTo>
                    <a:pt x="11759" y="1374"/>
                    <a:pt x="12011" y="364"/>
                    <a:pt x="12011" y="364"/>
                  </a:cubicBezTo>
                  <a:cubicBezTo>
                    <a:pt x="12011" y="256"/>
                    <a:pt x="11975" y="148"/>
                    <a:pt x="11903" y="76"/>
                  </a:cubicBezTo>
                  <a:cubicBezTo>
                    <a:pt x="11836" y="31"/>
                    <a:pt x="11756" y="0"/>
                    <a:pt x="11678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4" name="Google Shape;2154;p50"/>
            <p:cNvSpPr/>
            <p:nvPr/>
          </p:nvSpPr>
          <p:spPr>
            <a:xfrm>
              <a:off x="3441200" y="4492850"/>
              <a:ext cx="241675" cy="331975"/>
            </a:xfrm>
            <a:custGeom>
              <a:rect b="b" l="l" r="r" t="t"/>
              <a:pathLst>
                <a:path extrusionOk="0" h="13279" w="9667">
                  <a:moveTo>
                    <a:pt x="7141" y="0"/>
                  </a:moveTo>
                  <a:cubicBezTo>
                    <a:pt x="6323" y="0"/>
                    <a:pt x="5408" y="554"/>
                    <a:pt x="4617" y="1635"/>
                  </a:cubicBezTo>
                  <a:cubicBezTo>
                    <a:pt x="4040" y="2428"/>
                    <a:pt x="1371" y="6215"/>
                    <a:pt x="542" y="9281"/>
                  </a:cubicBezTo>
                  <a:cubicBezTo>
                    <a:pt x="1" y="11193"/>
                    <a:pt x="181" y="12816"/>
                    <a:pt x="2020" y="13248"/>
                  </a:cubicBezTo>
                  <a:cubicBezTo>
                    <a:pt x="2102" y="13269"/>
                    <a:pt x="2182" y="13278"/>
                    <a:pt x="2261" y="13278"/>
                  </a:cubicBezTo>
                  <a:cubicBezTo>
                    <a:pt x="3162" y="13278"/>
                    <a:pt x="3903" y="12039"/>
                    <a:pt x="4401" y="11409"/>
                  </a:cubicBezTo>
                  <a:cubicBezTo>
                    <a:pt x="5735" y="9714"/>
                    <a:pt x="6673" y="7694"/>
                    <a:pt x="7755" y="5783"/>
                  </a:cubicBezTo>
                  <a:cubicBezTo>
                    <a:pt x="8368" y="4701"/>
                    <a:pt x="9667" y="2753"/>
                    <a:pt x="8909" y="1274"/>
                  </a:cubicBezTo>
                  <a:cubicBezTo>
                    <a:pt x="8490" y="419"/>
                    <a:pt x="7852" y="0"/>
                    <a:pt x="71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5" name="Google Shape;2155;p50"/>
            <p:cNvSpPr/>
            <p:nvPr/>
          </p:nvSpPr>
          <p:spPr>
            <a:xfrm>
              <a:off x="3440300" y="4485025"/>
              <a:ext cx="237175" cy="348075"/>
            </a:xfrm>
            <a:custGeom>
              <a:rect b="b" l="l" r="r" t="t"/>
              <a:pathLst>
                <a:path extrusionOk="0" h="13923" w="9487">
                  <a:moveTo>
                    <a:pt x="7178" y="613"/>
                  </a:moveTo>
                  <a:cubicBezTo>
                    <a:pt x="7466" y="613"/>
                    <a:pt x="7755" y="685"/>
                    <a:pt x="8007" y="866"/>
                  </a:cubicBezTo>
                  <a:cubicBezTo>
                    <a:pt x="8260" y="1046"/>
                    <a:pt x="8512" y="1335"/>
                    <a:pt x="8693" y="1731"/>
                  </a:cubicBezTo>
                  <a:cubicBezTo>
                    <a:pt x="8837" y="1984"/>
                    <a:pt x="8873" y="2272"/>
                    <a:pt x="8873" y="2561"/>
                  </a:cubicBezTo>
                  <a:cubicBezTo>
                    <a:pt x="8873" y="3138"/>
                    <a:pt x="8657" y="3751"/>
                    <a:pt x="8404" y="4364"/>
                  </a:cubicBezTo>
                  <a:cubicBezTo>
                    <a:pt x="8116" y="4941"/>
                    <a:pt x="7791" y="5518"/>
                    <a:pt x="7539" y="5951"/>
                  </a:cubicBezTo>
                  <a:cubicBezTo>
                    <a:pt x="6457" y="7863"/>
                    <a:pt x="5483" y="9883"/>
                    <a:pt x="4184" y="11542"/>
                  </a:cubicBezTo>
                  <a:cubicBezTo>
                    <a:pt x="3932" y="11866"/>
                    <a:pt x="3643" y="12335"/>
                    <a:pt x="3283" y="12696"/>
                  </a:cubicBezTo>
                  <a:cubicBezTo>
                    <a:pt x="3138" y="12876"/>
                    <a:pt x="2958" y="13056"/>
                    <a:pt x="2778" y="13129"/>
                  </a:cubicBezTo>
                  <a:cubicBezTo>
                    <a:pt x="2597" y="13237"/>
                    <a:pt x="2453" y="13309"/>
                    <a:pt x="2273" y="13309"/>
                  </a:cubicBezTo>
                  <a:cubicBezTo>
                    <a:pt x="2237" y="13309"/>
                    <a:pt x="2165" y="13309"/>
                    <a:pt x="2128" y="13273"/>
                  </a:cubicBezTo>
                  <a:cubicBezTo>
                    <a:pt x="1551" y="13129"/>
                    <a:pt x="1191" y="12876"/>
                    <a:pt x="938" y="12552"/>
                  </a:cubicBezTo>
                  <a:cubicBezTo>
                    <a:pt x="722" y="12227"/>
                    <a:pt x="614" y="11794"/>
                    <a:pt x="614" y="11253"/>
                  </a:cubicBezTo>
                  <a:cubicBezTo>
                    <a:pt x="614" y="10784"/>
                    <a:pt x="686" y="10243"/>
                    <a:pt x="866" y="9666"/>
                  </a:cubicBezTo>
                  <a:cubicBezTo>
                    <a:pt x="1660" y="6709"/>
                    <a:pt x="4329" y="2922"/>
                    <a:pt x="4906" y="2128"/>
                  </a:cubicBezTo>
                  <a:cubicBezTo>
                    <a:pt x="5663" y="1082"/>
                    <a:pt x="6493" y="613"/>
                    <a:pt x="7178" y="613"/>
                  </a:cubicBezTo>
                  <a:close/>
                  <a:moveTo>
                    <a:pt x="7178" y="0"/>
                  </a:moveTo>
                  <a:cubicBezTo>
                    <a:pt x="6204" y="0"/>
                    <a:pt x="5230" y="649"/>
                    <a:pt x="4437" y="1767"/>
                  </a:cubicBezTo>
                  <a:cubicBezTo>
                    <a:pt x="3824" y="2597"/>
                    <a:pt x="1155" y="6384"/>
                    <a:pt x="253" y="9522"/>
                  </a:cubicBezTo>
                  <a:cubicBezTo>
                    <a:pt x="109" y="10135"/>
                    <a:pt x="0" y="10712"/>
                    <a:pt x="0" y="11253"/>
                  </a:cubicBezTo>
                  <a:cubicBezTo>
                    <a:pt x="0" y="11866"/>
                    <a:pt x="145" y="12443"/>
                    <a:pt x="433" y="12912"/>
                  </a:cubicBezTo>
                  <a:cubicBezTo>
                    <a:pt x="758" y="13345"/>
                    <a:pt x="1299" y="13706"/>
                    <a:pt x="1984" y="13850"/>
                  </a:cubicBezTo>
                  <a:cubicBezTo>
                    <a:pt x="2092" y="13886"/>
                    <a:pt x="2201" y="13922"/>
                    <a:pt x="2273" y="13922"/>
                  </a:cubicBezTo>
                  <a:cubicBezTo>
                    <a:pt x="2597" y="13922"/>
                    <a:pt x="2850" y="13814"/>
                    <a:pt x="3102" y="13670"/>
                  </a:cubicBezTo>
                  <a:cubicBezTo>
                    <a:pt x="3463" y="13417"/>
                    <a:pt x="3751" y="13129"/>
                    <a:pt x="4004" y="12804"/>
                  </a:cubicBezTo>
                  <a:cubicBezTo>
                    <a:pt x="4256" y="12479"/>
                    <a:pt x="4509" y="12155"/>
                    <a:pt x="4653" y="11902"/>
                  </a:cubicBezTo>
                  <a:cubicBezTo>
                    <a:pt x="6024" y="10171"/>
                    <a:pt x="6998" y="8151"/>
                    <a:pt x="8043" y="6240"/>
                  </a:cubicBezTo>
                  <a:cubicBezTo>
                    <a:pt x="8296" y="5807"/>
                    <a:pt x="8657" y="5266"/>
                    <a:pt x="8945" y="4617"/>
                  </a:cubicBezTo>
                  <a:cubicBezTo>
                    <a:pt x="9234" y="3968"/>
                    <a:pt x="9486" y="3282"/>
                    <a:pt x="9486" y="2561"/>
                  </a:cubicBezTo>
                  <a:cubicBezTo>
                    <a:pt x="9486" y="2200"/>
                    <a:pt x="9414" y="1804"/>
                    <a:pt x="9234" y="1443"/>
                  </a:cubicBezTo>
                  <a:cubicBezTo>
                    <a:pt x="9017" y="974"/>
                    <a:pt x="8693" y="613"/>
                    <a:pt x="8368" y="361"/>
                  </a:cubicBezTo>
                  <a:cubicBezTo>
                    <a:pt x="8007" y="144"/>
                    <a:pt x="7611" y="0"/>
                    <a:pt x="7178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6" name="Google Shape;2156;p50"/>
            <p:cNvSpPr/>
            <p:nvPr/>
          </p:nvSpPr>
          <p:spPr>
            <a:xfrm>
              <a:off x="3309550" y="4463625"/>
              <a:ext cx="241675" cy="332350"/>
            </a:xfrm>
            <a:custGeom>
              <a:rect b="b" l="l" r="r" t="t"/>
              <a:pathLst>
                <a:path extrusionOk="0" h="13294" w="9667">
                  <a:moveTo>
                    <a:pt x="7156" y="1"/>
                  </a:moveTo>
                  <a:cubicBezTo>
                    <a:pt x="6330" y="1"/>
                    <a:pt x="5411" y="565"/>
                    <a:pt x="4617" y="1650"/>
                  </a:cubicBezTo>
                  <a:cubicBezTo>
                    <a:pt x="4040" y="2443"/>
                    <a:pt x="1371" y="6230"/>
                    <a:pt x="542" y="9296"/>
                  </a:cubicBezTo>
                  <a:cubicBezTo>
                    <a:pt x="1" y="11207"/>
                    <a:pt x="181" y="12830"/>
                    <a:pt x="2021" y="13263"/>
                  </a:cubicBezTo>
                  <a:cubicBezTo>
                    <a:pt x="2102" y="13284"/>
                    <a:pt x="2182" y="13293"/>
                    <a:pt x="2262" y="13293"/>
                  </a:cubicBezTo>
                  <a:cubicBezTo>
                    <a:pt x="3163" y="13293"/>
                    <a:pt x="3904" y="12054"/>
                    <a:pt x="4401" y="11424"/>
                  </a:cubicBezTo>
                  <a:cubicBezTo>
                    <a:pt x="5735" y="9729"/>
                    <a:pt x="6673" y="7709"/>
                    <a:pt x="7755" y="5797"/>
                  </a:cubicBezTo>
                  <a:cubicBezTo>
                    <a:pt x="8368" y="4715"/>
                    <a:pt x="9667" y="2768"/>
                    <a:pt x="8945" y="1289"/>
                  </a:cubicBezTo>
                  <a:cubicBezTo>
                    <a:pt x="8511" y="421"/>
                    <a:pt x="7868" y="1"/>
                    <a:pt x="71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7" name="Google Shape;2157;p50"/>
            <p:cNvSpPr/>
            <p:nvPr/>
          </p:nvSpPr>
          <p:spPr>
            <a:xfrm>
              <a:off x="3308650" y="4456175"/>
              <a:ext cx="237175" cy="347150"/>
            </a:xfrm>
            <a:custGeom>
              <a:rect b="b" l="l" r="r" t="t"/>
              <a:pathLst>
                <a:path extrusionOk="0" h="13886" w="9487">
                  <a:moveTo>
                    <a:pt x="7109" y="611"/>
                  </a:moveTo>
                  <a:cubicBezTo>
                    <a:pt x="7132" y="611"/>
                    <a:pt x="7155" y="612"/>
                    <a:pt x="7178" y="613"/>
                  </a:cubicBezTo>
                  <a:cubicBezTo>
                    <a:pt x="7467" y="613"/>
                    <a:pt x="7755" y="685"/>
                    <a:pt x="8008" y="866"/>
                  </a:cubicBezTo>
                  <a:cubicBezTo>
                    <a:pt x="8260" y="1046"/>
                    <a:pt x="8513" y="1298"/>
                    <a:pt x="8693" y="1695"/>
                  </a:cubicBezTo>
                  <a:cubicBezTo>
                    <a:pt x="8837" y="1984"/>
                    <a:pt x="8873" y="2272"/>
                    <a:pt x="8873" y="2561"/>
                  </a:cubicBezTo>
                  <a:cubicBezTo>
                    <a:pt x="8873" y="3138"/>
                    <a:pt x="8657" y="3751"/>
                    <a:pt x="8404" y="4364"/>
                  </a:cubicBezTo>
                  <a:cubicBezTo>
                    <a:pt x="8116" y="4941"/>
                    <a:pt x="7791" y="5482"/>
                    <a:pt x="7539" y="5951"/>
                  </a:cubicBezTo>
                  <a:cubicBezTo>
                    <a:pt x="6457" y="7863"/>
                    <a:pt x="5483" y="9846"/>
                    <a:pt x="4184" y="11542"/>
                  </a:cubicBezTo>
                  <a:cubicBezTo>
                    <a:pt x="3932" y="11866"/>
                    <a:pt x="3643" y="12335"/>
                    <a:pt x="3319" y="12696"/>
                  </a:cubicBezTo>
                  <a:cubicBezTo>
                    <a:pt x="3139" y="12876"/>
                    <a:pt x="2958" y="13020"/>
                    <a:pt x="2778" y="13128"/>
                  </a:cubicBezTo>
                  <a:cubicBezTo>
                    <a:pt x="2634" y="13237"/>
                    <a:pt x="2453" y="13309"/>
                    <a:pt x="2309" y="13309"/>
                  </a:cubicBezTo>
                  <a:cubicBezTo>
                    <a:pt x="2237" y="13309"/>
                    <a:pt x="2165" y="13309"/>
                    <a:pt x="2129" y="13273"/>
                  </a:cubicBezTo>
                  <a:cubicBezTo>
                    <a:pt x="1552" y="13128"/>
                    <a:pt x="1191" y="12876"/>
                    <a:pt x="938" y="12551"/>
                  </a:cubicBezTo>
                  <a:cubicBezTo>
                    <a:pt x="722" y="12227"/>
                    <a:pt x="614" y="11794"/>
                    <a:pt x="614" y="11253"/>
                  </a:cubicBezTo>
                  <a:cubicBezTo>
                    <a:pt x="614" y="10784"/>
                    <a:pt x="686" y="10243"/>
                    <a:pt x="866" y="9666"/>
                  </a:cubicBezTo>
                  <a:cubicBezTo>
                    <a:pt x="1660" y="6709"/>
                    <a:pt x="4329" y="2921"/>
                    <a:pt x="4906" y="2092"/>
                  </a:cubicBezTo>
                  <a:cubicBezTo>
                    <a:pt x="5638" y="1116"/>
                    <a:pt x="6437" y="611"/>
                    <a:pt x="7109" y="611"/>
                  </a:cubicBezTo>
                  <a:close/>
                  <a:moveTo>
                    <a:pt x="7178" y="0"/>
                  </a:moveTo>
                  <a:cubicBezTo>
                    <a:pt x="6204" y="0"/>
                    <a:pt x="5230" y="613"/>
                    <a:pt x="4437" y="1767"/>
                  </a:cubicBezTo>
                  <a:cubicBezTo>
                    <a:pt x="3824" y="2597"/>
                    <a:pt x="1155" y="6384"/>
                    <a:pt x="289" y="9522"/>
                  </a:cubicBezTo>
                  <a:cubicBezTo>
                    <a:pt x="109" y="10135"/>
                    <a:pt x="1" y="10712"/>
                    <a:pt x="1" y="11253"/>
                  </a:cubicBezTo>
                  <a:cubicBezTo>
                    <a:pt x="1" y="11866"/>
                    <a:pt x="145" y="12443"/>
                    <a:pt x="470" y="12876"/>
                  </a:cubicBezTo>
                  <a:cubicBezTo>
                    <a:pt x="758" y="13345"/>
                    <a:pt x="1299" y="13706"/>
                    <a:pt x="1984" y="13850"/>
                  </a:cubicBezTo>
                  <a:cubicBezTo>
                    <a:pt x="2093" y="13886"/>
                    <a:pt x="2201" y="13886"/>
                    <a:pt x="2309" y="13886"/>
                  </a:cubicBezTo>
                  <a:cubicBezTo>
                    <a:pt x="2598" y="13886"/>
                    <a:pt x="2850" y="13814"/>
                    <a:pt x="3102" y="13633"/>
                  </a:cubicBezTo>
                  <a:cubicBezTo>
                    <a:pt x="3463" y="13417"/>
                    <a:pt x="3752" y="13092"/>
                    <a:pt x="4004" y="12768"/>
                  </a:cubicBezTo>
                  <a:cubicBezTo>
                    <a:pt x="4257" y="12443"/>
                    <a:pt x="4509" y="12119"/>
                    <a:pt x="4653" y="11902"/>
                  </a:cubicBezTo>
                  <a:cubicBezTo>
                    <a:pt x="6024" y="10171"/>
                    <a:pt x="6998" y="8151"/>
                    <a:pt x="8044" y="6240"/>
                  </a:cubicBezTo>
                  <a:cubicBezTo>
                    <a:pt x="8296" y="5807"/>
                    <a:pt x="8657" y="5230"/>
                    <a:pt x="8945" y="4617"/>
                  </a:cubicBezTo>
                  <a:cubicBezTo>
                    <a:pt x="9234" y="3967"/>
                    <a:pt x="9486" y="3282"/>
                    <a:pt x="9486" y="2561"/>
                  </a:cubicBezTo>
                  <a:cubicBezTo>
                    <a:pt x="9486" y="2200"/>
                    <a:pt x="9414" y="1803"/>
                    <a:pt x="9234" y="1443"/>
                  </a:cubicBezTo>
                  <a:cubicBezTo>
                    <a:pt x="9017" y="974"/>
                    <a:pt x="8693" y="613"/>
                    <a:pt x="8368" y="361"/>
                  </a:cubicBezTo>
                  <a:cubicBezTo>
                    <a:pt x="8008" y="108"/>
                    <a:pt x="7611" y="0"/>
                    <a:pt x="7178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8" name="Google Shape;2158;p50"/>
            <p:cNvSpPr/>
            <p:nvPr/>
          </p:nvSpPr>
          <p:spPr>
            <a:xfrm>
              <a:off x="1841625" y="4237050"/>
              <a:ext cx="1703300" cy="1232625"/>
            </a:xfrm>
            <a:custGeom>
              <a:rect b="b" l="l" r="r" t="t"/>
              <a:pathLst>
                <a:path extrusionOk="0" h="49305" w="68132">
                  <a:moveTo>
                    <a:pt x="1" y="1"/>
                  </a:moveTo>
                  <a:lnTo>
                    <a:pt x="10712" y="29287"/>
                  </a:lnTo>
                  <a:lnTo>
                    <a:pt x="68131" y="49304"/>
                  </a:lnTo>
                  <a:lnTo>
                    <a:pt x="64849" y="2135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9" name="Google Shape;2159;p50"/>
            <p:cNvSpPr/>
            <p:nvPr/>
          </p:nvSpPr>
          <p:spPr>
            <a:xfrm>
              <a:off x="1833500" y="4229500"/>
              <a:ext cx="1718625" cy="1247750"/>
            </a:xfrm>
            <a:custGeom>
              <a:rect b="b" l="l" r="r" t="t"/>
              <a:pathLst>
                <a:path extrusionOk="0" h="49910" w="68745">
                  <a:moveTo>
                    <a:pt x="828" y="780"/>
                  </a:moveTo>
                  <a:lnTo>
                    <a:pt x="64886" y="21871"/>
                  </a:lnTo>
                  <a:lnTo>
                    <a:pt x="68096" y="49174"/>
                  </a:lnTo>
                  <a:lnTo>
                    <a:pt x="11254" y="29337"/>
                  </a:lnTo>
                  <a:lnTo>
                    <a:pt x="828" y="780"/>
                  </a:lnTo>
                  <a:close/>
                  <a:moveTo>
                    <a:pt x="341" y="0"/>
                  </a:moveTo>
                  <a:cubicBezTo>
                    <a:pt x="253" y="0"/>
                    <a:pt x="162" y="34"/>
                    <a:pt x="109" y="86"/>
                  </a:cubicBezTo>
                  <a:cubicBezTo>
                    <a:pt x="37" y="195"/>
                    <a:pt x="1" y="303"/>
                    <a:pt x="37" y="411"/>
                  </a:cubicBezTo>
                  <a:lnTo>
                    <a:pt x="10749" y="29697"/>
                  </a:lnTo>
                  <a:cubicBezTo>
                    <a:pt x="10785" y="29770"/>
                    <a:pt x="10857" y="29842"/>
                    <a:pt x="10929" y="29878"/>
                  </a:cubicBezTo>
                  <a:lnTo>
                    <a:pt x="68348" y="49895"/>
                  </a:lnTo>
                  <a:cubicBezTo>
                    <a:pt x="68380" y="49906"/>
                    <a:pt x="68411" y="49910"/>
                    <a:pt x="68442" y="49910"/>
                  </a:cubicBezTo>
                  <a:cubicBezTo>
                    <a:pt x="68517" y="49910"/>
                    <a:pt x="68586" y="49884"/>
                    <a:pt x="68637" y="49859"/>
                  </a:cubicBezTo>
                  <a:cubicBezTo>
                    <a:pt x="68709" y="49787"/>
                    <a:pt x="68745" y="49679"/>
                    <a:pt x="68745" y="49570"/>
                  </a:cubicBezTo>
                  <a:lnTo>
                    <a:pt x="65463" y="21618"/>
                  </a:lnTo>
                  <a:cubicBezTo>
                    <a:pt x="65427" y="21510"/>
                    <a:pt x="65355" y="21402"/>
                    <a:pt x="65246" y="21366"/>
                  </a:cubicBezTo>
                  <a:lnTo>
                    <a:pt x="434" y="14"/>
                  </a:lnTo>
                  <a:cubicBezTo>
                    <a:pt x="405" y="5"/>
                    <a:pt x="373" y="0"/>
                    <a:pt x="341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0" name="Google Shape;2160;p50"/>
            <p:cNvSpPr/>
            <p:nvPr/>
          </p:nvSpPr>
          <p:spPr>
            <a:xfrm>
              <a:off x="5068725" y="3813275"/>
              <a:ext cx="471600" cy="14450"/>
            </a:xfrm>
            <a:custGeom>
              <a:rect b="b" l="l" r="r" t="t"/>
              <a:pathLst>
                <a:path extrusionOk="0" h="578" w="18864">
                  <a:moveTo>
                    <a:pt x="325" y="0"/>
                  </a:moveTo>
                  <a:cubicBezTo>
                    <a:pt x="145" y="0"/>
                    <a:pt x="1" y="108"/>
                    <a:pt x="1" y="289"/>
                  </a:cubicBezTo>
                  <a:cubicBezTo>
                    <a:pt x="1" y="469"/>
                    <a:pt x="145" y="577"/>
                    <a:pt x="325" y="577"/>
                  </a:cubicBezTo>
                  <a:lnTo>
                    <a:pt x="18539" y="577"/>
                  </a:lnTo>
                  <a:cubicBezTo>
                    <a:pt x="18719" y="577"/>
                    <a:pt x="18864" y="469"/>
                    <a:pt x="18864" y="289"/>
                  </a:cubicBezTo>
                  <a:cubicBezTo>
                    <a:pt x="18864" y="108"/>
                    <a:pt x="18719" y="0"/>
                    <a:pt x="18539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1" name="Google Shape;2161;p50"/>
            <p:cNvSpPr/>
            <p:nvPr/>
          </p:nvSpPr>
          <p:spPr>
            <a:xfrm>
              <a:off x="4743225" y="3813275"/>
              <a:ext cx="174050" cy="14450"/>
            </a:xfrm>
            <a:custGeom>
              <a:rect b="b" l="l" r="r" t="t"/>
              <a:pathLst>
                <a:path extrusionOk="0" h="578" w="6962">
                  <a:moveTo>
                    <a:pt x="289" y="0"/>
                  </a:moveTo>
                  <a:cubicBezTo>
                    <a:pt x="145" y="0"/>
                    <a:pt x="0" y="108"/>
                    <a:pt x="0" y="289"/>
                  </a:cubicBezTo>
                  <a:cubicBezTo>
                    <a:pt x="0" y="469"/>
                    <a:pt x="145" y="577"/>
                    <a:pt x="289" y="577"/>
                  </a:cubicBezTo>
                  <a:lnTo>
                    <a:pt x="6673" y="577"/>
                  </a:lnTo>
                  <a:cubicBezTo>
                    <a:pt x="6853" y="577"/>
                    <a:pt x="6961" y="469"/>
                    <a:pt x="6961" y="289"/>
                  </a:cubicBezTo>
                  <a:cubicBezTo>
                    <a:pt x="6961" y="108"/>
                    <a:pt x="6853" y="0"/>
                    <a:pt x="6673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2" name="Google Shape;2162;p50"/>
            <p:cNvSpPr/>
            <p:nvPr/>
          </p:nvSpPr>
          <p:spPr>
            <a:xfrm>
              <a:off x="5445625" y="3896225"/>
              <a:ext cx="94700" cy="15350"/>
            </a:xfrm>
            <a:custGeom>
              <a:rect b="b" l="l" r="r" t="t"/>
              <a:pathLst>
                <a:path extrusionOk="0" h="614" w="3788">
                  <a:moveTo>
                    <a:pt x="289" y="0"/>
                  </a:moveTo>
                  <a:cubicBezTo>
                    <a:pt x="145" y="0"/>
                    <a:pt x="1" y="145"/>
                    <a:pt x="1" y="289"/>
                  </a:cubicBezTo>
                  <a:cubicBezTo>
                    <a:pt x="1" y="469"/>
                    <a:pt x="145" y="613"/>
                    <a:pt x="289" y="613"/>
                  </a:cubicBezTo>
                  <a:lnTo>
                    <a:pt x="3463" y="613"/>
                  </a:lnTo>
                  <a:cubicBezTo>
                    <a:pt x="3643" y="613"/>
                    <a:pt x="3788" y="469"/>
                    <a:pt x="3788" y="289"/>
                  </a:cubicBezTo>
                  <a:cubicBezTo>
                    <a:pt x="3788" y="145"/>
                    <a:pt x="3643" y="0"/>
                    <a:pt x="3463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3" name="Google Shape;2163;p50"/>
            <p:cNvSpPr/>
            <p:nvPr/>
          </p:nvSpPr>
          <p:spPr>
            <a:xfrm>
              <a:off x="5221125" y="3896225"/>
              <a:ext cx="174025" cy="15350"/>
            </a:xfrm>
            <a:custGeom>
              <a:rect b="b" l="l" r="r" t="t"/>
              <a:pathLst>
                <a:path extrusionOk="0" h="614" w="6961">
                  <a:moveTo>
                    <a:pt x="289" y="0"/>
                  </a:moveTo>
                  <a:cubicBezTo>
                    <a:pt x="144" y="0"/>
                    <a:pt x="0" y="145"/>
                    <a:pt x="0" y="289"/>
                  </a:cubicBezTo>
                  <a:cubicBezTo>
                    <a:pt x="0" y="469"/>
                    <a:pt x="144" y="613"/>
                    <a:pt x="289" y="613"/>
                  </a:cubicBezTo>
                  <a:lnTo>
                    <a:pt x="6672" y="613"/>
                  </a:lnTo>
                  <a:cubicBezTo>
                    <a:pt x="6817" y="613"/>
                    <a:pt x="6961" y="469"/>
                    <a:pt x="6961" y="289"/>
                  </a:cubicBezTo>
                  <a:cubicBezTo>
                    <a:pt x="6961" y="145"/>
                    <a:pt x="6817" y="0"/>
                    <a:pt x="6672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4" name="Google Shape;2164;p50"/>
            <p:cNvSpPr/>
            <p:nvPr/>
          </p:nvSpPr>
          <p:spPr>
            <a:xfrm>
              <a:off x="4743225" y="3896225"/>
              <a:ext cx="384150" cy="15350"/>
            </a:xfrm>
            <a:custGeom>
              <a:rect b="b" l="l" r="r" t="t"/>
              <a:pathLst>
                <a:path extrusionOk="0" h="614" w="15366">
                  <a:moveTo>
                    <a:pt x="289" y="0"/>
                  </a:moveTo>
                  <a:cubicBezTo>
                    <a:pt x="145" y="0"/>
                    <a:pt x="0" y="145"/>
                    <a:pt x="0" y="289"/>
                  </a:cubicBezTo>
                  <a:cubicBezTo>
                    <a:pt x="0" y="469"/>
                    <a:pt x="145" y="613"/>
                    <a:pt x="289" y="613"/>
                  </a:cubicBezTo>
                  <a:lnTo>
                    <a:pt x="15077" y="613"/>
                  </a:lnTo>
                  <a:cubicBezTo>
                    <a:pt x="15221" y="613"/>
                    <a:pt x="15365" y="469"/>
                    <a:pt x="15365" y="289"/>
                  </a:cubicBezTo>
                  <a:cubicBezTo>
                    <a:pt x="15365" y="145"/>
                    <a:pt x="15221" y="0"/>
                    <a:pt x="15077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5" name="Google Shape;2165;p50"/>
            <p:cNvSpPr/>
            <p:nvPr/>
          </p:nvSpPr>
          <p:spPr>
            <a:xfrm>
              <a:off x="5120125" y="3979175"/>
              <a:ext cx="420200" cy="15350"/>
            </a:xfrm>
            <a:custGeom>
              <a:rect b="b" l="l" r="r" t="t"/>
              <a:pathLst>
                <a:path extrusionOk="0" h="614" w="16808">
                  <a:moveTo>
                    <a:pt x="289" y="1"/>
                  </a:moveTo>
                  <a:cubicBezTo>
                    <a:pt x="109" y="1"/>
                    <a:pt x="1" y="145"/>
                    <a:pt x="1" y="325"/>
                  </a:cubicBezTo>
                  <a:cubicBezTo>
                    <a:pt x="1" y="469"/>
                    <a:pt x="109" y="614"/>
                    <a:pt x="289" y="614"/>
                  </a:cubicBezTo>
                  <a:lnTo>
                    <a:pt x="16483" y="614"/>
                  </a:lnTo>
                  <a:cubicBezTo>
                    <a:pt x="16663" y="614"/>
                    <a:pt x="16808" y="469"/>
                    <a:pt x="16808" y="325"/>
                  </a:cubicBezTo>
                  <a:cubicBezTo>
                    <a:pt x="16808" y="145"/>
                    <a:pt x="16663" y="1"/>
                    <a:pt x="16483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6" name="Google Shape;2166;p50"/>
            <p:cNvSpPr/>
            <p:nvPr/>
          </p:nvSpPr>
          <p:spPr>
            <a:xfrm>
              <a:off x="4743225" y="3979175"/>
              <a:ext cx="304800" cy="15350"/>
            </a:xfrm>
            <a:custGeom>
              <a:rect b="b" l="l" r="r" t="t"/>
              <a:pathLst>
                <a:path extrusionOk="0" h="614" w="12192">
                  <a:moveTo>
                    <a:pt x="289" y="1"/>
                  </a:moveTo>
                  <a:cubicBezTo>
                    <a:pt x="145" y="1"/>
                    <a:pt x="0" y="145"/>
                    <a:pt x="0" y="325"/>
                  </a:cubicBezTo>
                  <a:cubicBezTo>
                    <a:pt x="0" y="469"/>
                    <a:pt x="145" y="614"/>
                    <a:pt x="289" y="614"/>
                  </a:cubicBezTo>
                  <a:lnTo>
                    <a:pt x="11903" y="614"/>
                  </a:lnTo>
                  <a:cubicBezTo>
                    <a:pt x="12047" y="614"/>
                    <a:pt x="12191" y="469"/>
                    <a:pt x="12191" y="325"/>
                  </a:cubicBezTo>
                  <a:cubicBezTo>
                    <a:pt x="12191" y="145"/>
                    <a:pt x="12047" y="1"/>
                    <a:pt x="11903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7" name="Google Shape;2167;p50"/>
            <p:cNvSpPr/>
            <p:nvPr/>
          </p:nvSpPr>
          <p:spPr>
            <a:xfrm>
              <a:off x="5350950" y="4062125"/>
              <a:ext cx="189375" cy="15350"/>
            </a:xfrm>
            <a:custGeom>
              <a:rect b="b" l="l" r="r" t="t"/>
              <a:pathLst>
                <a:path extrusionOk="0" h="614" w="7575">
                  <a:moveTo>
                    <a:pt x="325" y="1"/>
                  </a:moveTo>
                  <a:cubicBezTo>
                    <a:pt x="145" y="1"/>
                    <a:pt x="1" y="145"/>
                    <a:pt x="1" y="325"/>
                  </a:cubicBezTo>
                  <a:cubicBezTo>
                    <a:pt x="1" y="470"/>
                    <a:pt x="145" y="614"/>
                    <a:pt x="325" y="614"/>
                  </a:cubicBezTo>
                  <a:lnTo>
                    <a:pt x="7250" y="614"/>
                  </a:lnTo>
                  <a:cubicBezTo>
                    <a:pt x="7430" y="614"/>
                    <a:pt x="7575" y="470"/>
                    <a:pt x="7575" y="325"/>
                  </a:cubicBezTo>
                  <a:cubicBezTo>
                    <a:pt x="7575" y="145"/>
                    <a:pt x="7430" y="1"/>
                    <a:pt x="7250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8" name="Google Shape;2168;p50"/>
            <p:cNvSpPr/>
            <p:nvPr/>
          </p:nvSpPr>
          <p:spPr>
            <a:xfrm>
              <a:off x="4917250" y="4062125"/>
              <a:ext cx="376925" cy="15350"/>
            </a:xfrm>
            <a:custGeom>
              <a:rect b="b" l="l" r="r" t="t"/>
              <a:pathLst>
                <a:path extrusionOk="0" h="614" w="15077">
                  <a:moveTo>
                    <a:pt x="289" y="1"/>
                  </a:moveTo>
                  <a:cubicBezTo>
                    <a:pt x="109" y="1"/>
                    <a:pt x="0" y="145"/>
                    <a:pt x="0" y="325"/>
                  </a:cubicBezTo>
                  <a:cubicBezTo>
                    <a:pt x="0" y="470"/>
                    <a:pt x="109" y="614"/>
                    <a:pt x="289" y="614"/>
                  </a:cubicBezTo>
                  <a:lnTo>
                    <a:pt x="14752" y="614"/>
                  </a:lnTo>
                  <a:cubicBezTo>
                    <a:pt x="14932" y="614"/>
                    <a:pt x="15076" y="470"/>
                    <a:pt x="15076" y="325"/>
                  </a:cubicBezTo>
                  <a:cubicBezTo>
                    <a:pt x="15076" y="145"/>
                    <a:pt x="14932" y="1"/>
                    <a:pt x="14752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9" name="Google Shape;2169;p50"/>
            <p:cNvSpPr/>
            <p:nvPr/>
          </p:nvSpPr>
          <p:spPr>
            <a:xfrm>
              <a:off x="4743225" y="4062125"/>
              <a:ext cx="109125" cy="15350"/>
            </a:xfrm>
            <a:custGeom>
              <a:rect b="b" l="l" r="r" t="t"/>
              <a:pathLst>
                <a:path extrusionOk="0" h="614" w="4365">
                  <a:moveTo>
                    <a:pt x="289" y="1"/>
                  </a:moveTo>
                  <a:cubicBezTo>
                    <a:pt x="145" y="1"/>
                    <a:pt x="0" y="145"/>
                    <a:pt x="0" y="325"/>
                  </a:cubicBezTo>
                  <a:cubicBezTo>
                    <a:pt x="0" y="470"/>
                    <a:pt x="145" y="614"/>
                    <a:pt x="289" y="614"/>
                  </a:cubicBezTo>
                  <a:lnTo>
                    <a:pt x="4076" y="614"/>
                  </a:lnTo>
                  <a:cubicBezTo>
                    <a:pt x="4220" y="614"/>
                    <a:pt x="4365" y="470"/>
                    <a:pt x="4365" y="325"/>
                  </a:cubicBezTo>
                  <a:cubicBezTo>
                    <a:pt x="4365" y="145"/>
                    <a:pt x="4220" y="1"/>
                    <a:pt x="4076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0" name="Google Shape;2170;p50"/>
            <p:cNvSpPr/>
            <p:nvPr/>
          </p:nvSpPr>
          <p:spPr>
            <a:xfrm>
              <a:off x="5068725" y="4135175"/>
              <a:ext cx="471600" cy="15350"/>
            </a:xfrm>
            <a:custGeom>
              <a:rect b="b" l="l" r="r" t="t"/>
              <a:pathLst>
                <a:path extrusionOk="0" h="614" w="18864">
                  <a:moveTo>
                    <a:pt x="325" y="0"/>
                  </a:moveTo>
                  <a:cubicBezTo>
                    <a:pt x="145" y="0"/>
                    <a:pt x="1" y="144"/>
                    <a:pt x="1" y="325"/>
                  </a:cubicBezTo>
                  <a:cubicBezTo>
                    <a:pt x="1" y="469"/>
                    <a:pt x="145" y="613"/>
                    <a:pt x="325" y="613"/>
                  </a:cubicBezTo>
                  <a:lnTo>
                    <a:pt x="18539" y="613"/>
                  </a:lnTo>
                  <a:cubicBezTo>
                    <a:pt x="18719" y="613"/>
                    <a:pt x="18864" y="469"/>
                    <a:pt x="18864" y="325"/>
                  </a:cubicBezTo>
                  <a:cubicBezTo>
                    <a:pt x="18864" y="144"/>
                    <a:pt x="18719" y="0"/>
                    <a:pt x="18539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1" name="Google Shape;2171;p50"/>
            <p:cNvSpPr/>
            <p:nvPr/>
          </p:nvSpPr>
          <p:spPr>
            <a:xfrm>
              <a:off x="4743225" y="4135175"/>
              <a:ext cx="174050" cy="15350"/>
            </a:xfrm>
            <a:custGeom>
              <a:rect b="b" l="l" r="r" t="t"/>
              <a:pathLst>
                <a:path extrusionOk="0" h="614" w="6962">
                  <a:moveTo>
                    <a:pt x="289" y="0"/>
                  </a:moveTo>
                  <a:cubicBezTo>
                    <a:pt x="145" y="0"/>
                    <a:pt x="0" y="144"/>
                    <a:pt x="0" y="325"/>
                  </a:cubicBezTo>
                  <a:cubicBezTo>
                    <a:pt x="0" y="469"/>
                    <a:pt x="145" y="613"/>
                    <a:pt x="289" y="613"/>
                  </a:cubicBezTo>
                  <a:lnTo>
                    <a:pt x="6673" y="613"/>
                  </a:lnTo>
                  <a:cubicBezTo>
                    <a:pt x="6853" y="613"/>
                    <a:pt x="6961" y="469"/>
                    <a:pt x="6961" y="325"/>
                  </a:cubicBezTo>
                  <a:cubicBezTo>
                    <a:pt x="6961" y="144"/>
                    <a:pt x="6853" y="0"/>
                    <a:pt x="6673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2" name="Google Shape;2172;p50"/>
            <p:cNvSpPr/>
            <p:nvPr/>
          </p:nvSpPr>
          <p:spPr>
            <a:xfrm>
              <a:off x="5445625" y="4218125"/>
              <a:ext cx="94700" cy="15350"/>
            </a:xfrm>
            <a:custGeom>
              <a:rect b="b" l="l" r="r" t="t"/>
              <a:pathLst>
                <a:path extrusionOk="0" h="614" w="3788">
                  <a:moveTo>
                    <a:pt x="289" y="0"/>
                  </a:moveTo>
                  <a:cubicBezTo>
                    <a:pt x="145" y="0"/>
                    <a:pt x="1" y="145"/>
                    <a:pt x="1" y="325"/>
                  </a:cubicBezTo>
                  <a:cubicBezTo>
                    <a:pt x="1" y="469"/>
                    <a:pt x="145" y="613"/>
                    <a:pt x="289" y="613"/>
                  </a:cubicBezTo>
                  <a:lnTo>
                    <a:pt x="3463" y="613"/>
                  </a:lnTo>
                  <a:cubicBezTo>
                    <a:pt x="3643" y="613"/>
                    <a:pt x="3788" y="469"/>
                    <a:pt x="3788" y="325"/>
                  </a:cubicBezTo>
                  <a:cubicBezTo>
                    <a:pt x="3788" y="145"/>
                    <a:pt x="3643" y="0"/>
                    <a:pt x="3463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3" name="Google Shape;2173;p50"/>
            <p:cNvSpPr/>
            <p:nvPr/>
          </p:nvSpPr>
          <p:spPr>
            <a:xfrm>
              <a:off x="5221125" y="4218125"/>
              <a:ext cx="174025" cy="15350"/>
            </a:xfrm>
            <a:custGeom>
              <a:rect b="b" l="l" r="r" t="t"/>
              <a:pathLst>
                <a:path extrusionOk="0" h="614" w="6961">
                  <a:moveTo>
                    <a:pt x="289" y="0"/>
                  </a:moveTo>
                  <a:cubicBezTo>
                    <a:pt x="144" y="0"/>
                    <a:pt x="0" y="145"/>
                    <a:pt x="0" y="325"/>
                  </a:cubicBezTo>
                  <a:cubicBezTo>
                    <a:pt x="0" y="469"/>
                    <a:pt x="144" y="613"/>
                    <a:pt x="289" y="613"/>
                  </a:cubicBezTo>
                  <a:lnTo>
                    <a:pt x="6672" y="613"/>
                  </a:lnTo>
                  <a:cubicBezTo>
                    <a:pt x="6817" y="613"/>
                    <a:pt x="6961" y="469"/>
                    <a:pt x="6961" y="325"/>
                  </a:cubicBezTo>
                  <a:cubicBezTo>
                    <a:pt x="6961" y="145"/>
                    <a:pt x="6817" y="0"/>
                    <a:pt x="6672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4" name="Google Shape;2174;p50"/>
            <p:cNvSpPr/>
            <p:nvPr/>
          </p:nvSpPr>
          <p:spPr>
            <a:xfrm>
              <a:off x="4743225" y="4218125"/>
              <a:ext cx="384150" cy="15350"/>
            </a:xfrm>
            <a:custGeom>
              <a:rect b="b" l="l" r="r" t="t"/>
              <a:pathLst>
                <a:path extrusionOk="0" h="614" w="15366">
                  <a:moveTo>
                    <a:pt x="289" y="0"/>
                  </a:moveTo>
                  <a:cubicBezTo>
                    <a:pt x="145" y="0"/>
                    <a:pt x="0" y="145"/>
                    <a:pt x="0" y="325"/>
                  </a:cubicBezTo>
                  <a:cubicBezTo>
                    <a:pt x="0" y="469"/>
                    <a:pt x="145" y="613"/>
                    <a:pt x="289" y="613"/>
                  </a:cubicBezTo>
                  <a:lnTo>
                    <a:pt x="15077" y="613"/>
                  </a:lnTo>
                  <a:cubicBezTo>
                    <a:pt x="15221" y="613"/>
                    <a:pt x="15365" y="469"/>
                    <a:pt x="15365" y="325"/>
                  </a:cubicBezTo>
                  <a:cubicBezTo>
                    <a:pt x="15365" y="145"/>
                    <a:pt x="15221" y="0"/>
                    <a:pt x="15077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5" name="Google Shape;2175;p50"/>
            <p:cNvSpPr/>
            <p:nvPr/>
          </p:nvSpPr>
          <p:spPr>
            <a:xfrm>
              <a:off x="5120125" y="4301975"/>
              <a:ext cx="420200" cy="14450"/>
            </a:xfrm>
            <a:custGeom>
              <a:rect b="b" l="l" r="r" t="t"/>
              <a:pathLst>
                <a:path extrusionOk="0" h="578" w="16808">
                  <a:moveTo>
                    <a:pt x="289" y="1"/>
                  </a:moveTo>
                  <a:cubicBezTo>
                    <a:pt x="109" y="1"/>
                    <a:pt x="1" y="109"/>
                    <a:pt x="1" y="289"/>
                  </a:cubicBezTo>
                  <a:cubicBezTo>
                    <a:pt x="1" y="469"/>
                    <a:pt x="109" y="578"/>
                    <a:pt x="289" y="578"/>
                  </a:cubicBezTo>
                  <a:lnTo>
                    <a:pt x="16483" y="578"/>
                  </a:lnTo>
                  <a:cubicBezTo>
                    <a:pt x="16663" y="578"/>
                    <a:pt x="16808" y="469"/>
                    <a:pt x="16808" y="289"/>
                  </a:cubicBezTo>
                  <a:cubicBezTo>
                    <a:pt x="16808" y="109"/>
                    <a:pt x="16663" y="1"/>
                    <a:pt x="16483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6" name="Google Shape;2176;p50"/>
            <p:cNvSpPr/>
            <p:nvPr/>
          </p:nvSpPr>
          <p:spPr>
            <a:xfrm>
              <a:off x="4743225" y="4301975"/>
              <a:ext cx="304800" cy="14450"/>
            </a:xfrm>
            <a:custGeom>
              <a:rect b="b" l="l" r="r" t="t"/>
              <a:pathLst>
                <a:path extrusionOk="0" h="578" w="12192">
                  <a:moveTo>
                    <a:pt x="289" y="1"/>
                  </a:moveTo>
                  <a:cubicBezTo>
                    <a:pt x="145" y="1"/>
                    <a:pt x="0" y="109"/>
                    <a:pt x="0" y="289"/>
                  </a:cubicBezTo>
                  <a:cubicBezTo>
                    <a:pt x="0" y="469"/>
                    <a:pt x="145" y="578"/>
                    <a:pt x="289" y="578"/>
                  </a:cubicBezTo>
                  <a:lnTo>
                    <a:pt x="11903" y="578"/>
                  </a:lnTo>
                  <a:cubicBezTo>
                    <a:pt x="12047" y="578"/>
                    <a:pt x="12191" y="469"/>
                    <a:pt x="12191" y="289"/>
                  </a:cubicBezTo>
                  <a:cubicBezTo>
                    <a:pt x="12191" y="109"/>
                    <a:pt x="12047" y="1"/>
                    <a:pt x="11903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7" name="Google Shape;2177;p50"/>
            <p:cNvSpPr/>
            <p:nvPr/>
          </p:nvSpPr>
          <p:spPr>
            <a:xfrm>
              <a:off x="5445625" y="4457975"/>
              <a:ext cx="94700" cy="15350"/>
            </a:xfrm>
            <a:custGeom>
              <a:rect b="b" l="l" r="r" t="t"/>
              <a:pathLst>
                <a:path extrusionOk="0" h="614" w="3788">
                  <a:moveTo>
                    <a:pt x="289" y="0"/>
                  </a:moveTo>
                  <a:cubicBezTo>
                    <a:pt x="145" y="0"/>
                    <a:pt x="1" y="144"/>
                    <a:pt x="1" y="289"/>
                  </a:cubicBezTo>
                  <a:cubicBezTo>
                    <a:pt x="1" y="469"/>
                    <a:pt x="145" y="613"/>
                    <a:pt x="289" y="613"/>
                  </a:cubicBezTo>
                  <a:lnTo>
                    <a:pt x="3463" y="613"/>
                  </a:lnTo>
                  <a:cubicBezTo>
                    <a:pt x="3643" y="613"/>
                    <a:pt x="3788" y="469"/>
                    <a:pt x="3788" y="289"/>
                  </a:cubicBezTo>
                  <a:cubicBezTo>
                    <a:pt x="3788" y="144"/>
                    <a:pt x="3643" y="0"/>
                    <a:pt x="3463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8" name="Google Shape;2178;p50"/>
            <p:cNvSpPr/>
            <p:nvPr/>
          </p:nvSpPr>
          <p:spPr>
            <a:xfrm>
              <a:off x="5221125" y="4457975"/>
              <a:ext cx="174025" cy="15350"/>
            </a:xfrm>
            <a:custGeom>
              <a:rect b="b" l="l" r="r" t="t"/>
              <a:pathLst>
                <a:path extrusionOk="0" h="614" w="6961">
                  <a:moveTo>
                    <a:pt x="289" y="0"/>
                  </a:moveTo>
                  <a:cubicBezTo>
                    <a:pt x="144" y="0"/>
                    <a:pt x="0" y="144"/>
                    <a:pt x="0" y="289"/>
                  </a:cubicBezTo>
                  <a:cubicBezTo>
                    <a:pt x="0" y="469"/>
                    <a:pt x="144" y="613"/>
                    <a:pt x="289" y="613"/>
                  </a:cubicBezTo>
                  <a:lnTo>
                    <a:pt x="6672" y="613"/>
                  </a:lnTo>
                  <a:cubicBezTo>
                    <a:pt x="6817" y="613"/>
                    <a:pt x="6961" y="469"/>
                    <a:pt x="6961" y="289"/>
                  </a:cubicBezTo>
                  <a:cubicBezTo>
                    <a:pt x="6961" y="144"/>
                    <a:pt x="6817" y="0"/>
                    <a:pt x="6672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9" name="Google Shape;2179;p50"/>
            <p:cNvSpPr/>
            <p:nvPr/>
          </p:nvSpPr>
          <p:spPr>
            <a:xfrm>
              <a:off x="4743225" y="4457975"/>
              <a:ext cx="384150" cy="15350"/>
            </a:xfrm>
            <a:custGeom>
              <a:rect b="b" l="l" r="r" t="t"/>
              <a:pathLst>
                <a:path extrusionOk="0" h="614" w="15366">
                  <a:moveTo>
                    <a:pt x="289" y="0"/>
                  </a:moveTo>
                  <a:cubicBezTo>
                    <a:pt x="145" y="0"/>
                    <a:pt x="0" y="144"/>
                    <a:pt x="0" y="289"/>
                  </a:cubicBezTo>
                  <a:cubicBezTo>
                    <a:pt x="0" y="469"/>
                    <a:pt x="145" y="613"/>
                    <a:pt x="289" y="613"/>
                  </a:cubicBezTo>
                  <a:lnTo>
                    <a:pt x="15077" y="613"/>
                  </a:lnTo>
                  <a:cubicBezTo>
                    <a:pt x="15221" y="613"/>
                    <a:pt x="15365" y="469"/>
                    <a:pt x="15365" y="289"/>
                  </a:cubicBezTo>
                  <a:cubicBezTo>
                    <a:pt x="15365" y="144"/>
                    <a:pt x="15221" y="0"/>
                    <a:pt x="15077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0" name="Google Shape;2180;p50"/>
            <p:cNvSpPr/>
            <p:nvPr/>
          </p:nvSpPr>
          <p:spPr>
            <a:xfrm>
              <a:off x="5120125" y="4540925"/>
              <a:ext cx="420200" cy="15350"/>
            </a:xfrm>
            <a:custGeom>
              <a:rect b="b" l="l" r="r" t="t"/>
              <a:pathLst>
                <a:path extrusionOk="0" h="614" w="16808">
                  <a:moveTo>
                    <a:pt x="289" y="0"/>
                  </a:moveTo>
                  <a:cubicBezTo>
                    <a:pt x="109" y="0"/>
                    <a:pt x="1" y="145"/>
                    <a:pt x="1" y="325"/>
                  </a:cubicBezTo>
                  <a:cubicBezTo>
                    <a:pt x="1" y="469"/>
                    <a:pt x="109" y="613"/>
                    <a:pt x="289" y="613"/>
                  </a:cubicBezTo>
                  <a:lnTo>
                    <a:pt x="16483" y="613"/>
                  </a:lnTo>
                  <a:cubicBezTo>
                    <a:pt x="16663" y="613"/>
                    <a:pt x="16808" y="469"/>
                    <a:pt x="16808" y="325"/>
                  </a:cubicBezTo>
                  <a:cubicBezTo>
                    <a:pt x="16808" y="145"/>
                    <a:pt x="16663" y="0"/>
                    <a:pt x="16483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1" name="Google Shape;2181;p50"/>
            <p:cNvSpPr/>
            <p:nvPr/>
          </p:nvSpPr>
          <p:spPr>
            <a:xfrm>
              <a:off x="4743225" y="4540925"/>
              <a:ext cx="304800" cy="15350"/>
            </a:xfrm>
            <a:custGeom>
              <a:rect b="b" l="l" r="r" t="t"/>
              <a:pathLst>
                <a:path extrusionOk="0" h="614" w="12192">
                  <a:moveTo>
                    <a:pt x="289" y="0"/>
                  </a:moveTo>
                  <a:cubicBezTo>
                    <a:pt x="145" y="0"/>
                    <a:pt x="0" y="145"/>
                    <a:pt x="0" y="325"/>
                  </a:cubicBezTo>
                  <a:cubicBezTo>
                    <a:pt x="0" y="469"/>
                    <a:pt x="145" y="613"/>
                    <a:pt x="289" y="613"/>
                  </a:cubicBezTo>
                  <a:lnTo>
                    <a:pt x="11903" y="613"/>
                  </a:lnTo>
                  <a:cubicBezTo>
                    <a:pt x="12047" y="613"/>
                    <a:pt x="12191" y="469"/>
                    <a:pt x="12191" y="325"/>
                  </a:cubicBezTo>
                  <a:cubicBezTo>
                    <a:pt x="12191" y="145"/>
                    <a:pt x="12047" y="0"/>
                    <a:pt x="11903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2" name="Google Shape;2182;p50"/>
            <p:cNvSpPr/>
            <p:nvPr/>
          </p:nvSpPr>
          <p:spPr>
            <a:xfrm>
              <a:off x="5350950" y="4623875"/>
              <a:ext cx="189375" cy="15350"/>
            </a:xfrm>
            <a:custGeom>
              <a:rect b="b" l="l" r="r" t="t"/>
              <a:pathLst>
                <a:path extrusionOk="0" h="614" w="7575">
                  <a:moveTo>
                    <a:pt x="325" y="1"/>
                  </a:moveTo>
                  <a:cubicBezTo>
                    <a:pt x="145" y="1"/>
                    <a:pt x="1" y="145"/>
                    <a:pt x="1" y="325"/>
                  </a:cubicBezTo>
                  <a:cubicBezTo>
                    <a:pt x="1" y="469"/>
                    <a:pt x="145" y="614"/>
                    <a:pt x="325" y="614"/>
                  </a:cubicBezTo>
                  <a:lnTo>
                    <a:pt x="7250" y="614"/>
                  </a:lnTo>
                  <a:cubicBezTo>
                    <a:pt x="7430" y="614"/>
                    <a:pt x="7575" y="469"/>
                    <a:pt x="7575" y="325"/>
                  </a:cubicBezTo>
                  <a:cubicBezTo>
                    <a:pt x="7575" y="145"/>
                    <a:pt x="7430" y="1"/>
                    <a:pt x="7250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3" name="Google Shape;2183;p50"/>
            <p:cNvSpPr/>
            <p:nvPr/>
          </p:nvSpPr>
          <p:spPr>
            <a:xfrm>
              <a:off x="4917250" y="4623875"/>
              <a:ext cx="376925" cy="15350"/>
            </a:xfrm>
            <a:custGeom>
              <a:rect b="b" l="l" r="r" t="t"/>
              <a:pathLst>
                <a:path extrusionOk="0" h="614" w="15077">
                  <a:moveTo>
                    <a:pt x="289" y="1"/>
                  </a:moveTo>
                  <a:cubicBezTo>
                    <a:pt x="109" y="1"/>
                    <a:pt x="0" y="145"/>
                    <a:pt x="0" y="325"/>
                  </a:cubicBezTo>
                  <a:cubicBezTo>
                    <a:pt x="0" y="469"/>
                    <a:pt x="109" y="614"/>
                    <a:pt x="289" y="614"/>
                  </a:cubicBezTo>
                  <a:lnTo>
                    <a:pt x="14752" y="614"/>
                  </a:lnTo>
                  <a:cubicBezTo>
                    <a:pt x="14932" y="614"/>
                    <a:pt x="15076" y="469"/>
                    <a:pt x="15076" y="325"/>
                  </a:cubicBezTo>
                  <a:cubicBezTo>
                    <a:pt x="15076" y="145"/>
                    <a:pt x="14932" y="1"/>
                    <a:pt x="14752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4" name="Google Shape;2184;p50"/>
            <p:cNvSpPr/>
            <p:nvPr/>
          </p:nvSpPr>
          <p:spPr>
            <a:xfrm>
              <a:off x="4743225" y="4623875"/>
              <a:ext cx="109125" cy="15350"/>
            </a:xfrm>
            <a:custGeom>
              <a:rect b="b" l="l" r="r" t="t"/>
              <a:pathLst>
                <a:path extrusionOk="0" h="614" w="4365">
                  <a:moveTo>
                    <a:pt x="289" y="1"/>
                  </a:moveTo>
                  <a:cubicBezTo>
                    <a:pt x="145" y="1"/>
                    <a:pt x="0" y="145"/>
                    <a:pt x="0" y="325"/>
                  </a:cubicBezTo>
                  <a:cubicBezTo>
                    <a:pt x="0" y="469"/>
                    <a:pt x="145" y="614"/>
                    <a:pt x="289" y="614"/>
                  </a:cubicBezTo>
                  <a:lnTo>
                    <a:pt x="4076" y="614"/>
                  </a:lnTo>
                  <a:cubicBezTo>
                    <a:pt x="4220" y="614"/>
                    <a:pt x="4365" y="469"/>
                    <a:pt x="4365" y="325"/>
                  </a:cubicBezTo>
                  <a:cubicBezTo>
                    <a:pt x="4365" y="145"/>
                    <a:pt x="4220" y="1"/>
                    <a:pt x="4076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5" name="Google Shape;2185;p50"/>
            <p:cNvSpPr/>
            <p:nvPr/>
          </p:nvSpPr>
          <p:spPr>
            <a:xfrm>
              <a:off x="5068725" y="4696900"/>
              <a:ext cx="471600" cy="15375"/>
            </a:xfrm>
            <a:custGeom>
              <a:rect b="b" l="l" r="r" t="t"/>
              <a:pathLst>
                <a:path extrusionOk="0" h="615" w="18864">
                  <a:moveTo>
                    <a:pt x="325" y="1"/>
                  </a:moveTo>
                  <a:cubicBezTo>
                    <a:pt x="145" y="1"/>
                    <a:pt x="1" y="145"/>
                    <a:pt x="1" y="289"/>
                  </a:cubicBezTo>
                  <a:cubicBezTo>
                    <a:pt x="1" y="470"/>
                    <a:pt x="145" y="614"/>
                    <a:pt x="325" y="614"/>
                  </a:cubicBezTo>
                  <a:lnTo>
                    <a:pt x="18539" y="614"/>
                  </a:lnTo>
                  <a:cubicBezTo>
                    <a:pt x="18719" y="614"/>
                    <a:pt x="18864" y="470"/>
                    <a:pt x="18864" y="289"/>
                  </a:cubicBezTo>
                  <a:cubicBezTo>
                    <a:pt x="18864" y="145"/>
                    <a:pt x="18719" y="1"/>
                    <a:pt x="18539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6" name="Google Shape;2186;p50"/>
            <p:cNvSpPr/>
            <p:nvPr/>
          </p:nvSpPr>
          <p:spPr>
            <a:xfrm>
              <a:off x="4743225" y="4696900"/>
              <a:ext cx="174050" cy="15375"/>
            </a:xfrm>
            <a:custGeom>
              <a:rect b="b" l="l" r="r" t="t"/>
              <a:pathLst>
                <a:path extrusionOk="0" h="615" w="6962">
                  <a:moveTo>
                    <a:pt x="289" y="1"/>
                  </a:moveTo>
                  <a:cubicBezTo>
                    <a:pt x="145" y="1"/>
                    <a:pt x="0" y="145"/>
                    <a:pt x="0" y="289"/>
                  </a:cubicBezTo>
                  <a:cubicBezTo>
                    <a:pt x="0" y="470"/>
                    <a:pt x="145" y="614"/>
                    <a:pt x="289" y="614"/>
                  </a:cubicBezTo>
                  <a:lnTo>
                    <a:pt x="6673" y="614"/>
                  </a:lnTo>
                  <a:cubicBezTo>
                    <a:pt x="6853" y="614"/>
                    <a:pt x="6961" y="470"/>
                    <a:pt x="6961" y="289"/>
                  </a:cubicBezTo>
                  <a:cubicBezTo>
                    <a:pt x="6961" y="145"/>
                    <a:pt x="6853" y="1"/>
                    <a:pt x="6673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7" name="Google Shape;2187;p50"/>
            <p:cNvSpPr/>
            <p:nvPr/>
          </p:nvSpPr>
          <p:spPr>
            <a:xfrm>
              <a:off x="5445625" y="4779875"/>
              <a:ext cx="94700" cy="15350"/>
            </a:xfrm>
            <a:custGeom>
              <a:rect b="b" l="l" r="r" t="t"/>
              <a:pathLst>
                <a:path extrusionOk="0" h="614" w="3788">
                  <a:moveTo>
                    <a:pt x="289" y="0"/>
                  </a:moveTo>
                  <a:cubicBezTo>
                    <a:pt x="145" y="0"/>
                    <a:pt x="1" y="144"/>
                    <a:pt x="1" y="325"/>
                  </a:cubicBezTo>
                  <a:cubicBezTo>
                    <a:pt x="1" y="469"/>
                    <a:pt x="145" y="613"/>
                    <a:pt x="289" y="613"/>
                  </a:cubicBezTo>
                  <a:lnTo>
                    <a:pt x="3463" y="613"/>
                  </a:lnTo>
                  <a:cubicBezTo>
                    <a:pt x="3643" y="613"/>
                    <a:pt x="3788" y="469"/>
                    <a:pt x="3788" y="325"/>
                  </a:cubicBezTo>
                  <a:cubicBezTo>
                    <a:pt x="3788" y="144"/>
                    <a:pt x="3643" y="0"/>
                    <a:pt x="3463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8" name="Google Shape;2188;p50"/>
            <p:cNvSpPr/>
            <p:nvPr/>
          </p:nvSpPr>
          <p:spPr>
            <a:xfrm>
              <a:off x="5221125" y="4779875"/>
              <a:ext cx="174025" cy="15350"/>
            </a:xfrm>
            <a:custGeom>
              <a:rect b="b" l="l" r="r" t="t"/>
              <a:pathLst>
                <a:path extrusionOk="0" h="614" w="6961">
                  <a:moveTo>
                    <a:pt x="289" y="0"/>
                  </a:moveTo>
                  <a:cubicBezTo>
                    <a:pt x="144" y="0"/>
                    <a:pt x="0" y="144"/>
                    <a:pt x="0" y="325"/>
                  </a:cubicBezTo>
                  <a:cubicBezTo>
                    <a:pt x="0" y="469"/>
                    <a:pt x="144" y="613"/>
                    <a:pt x="289" y="613"/>
                  </a:cubicBezTo>
                  <a:lnTo>
                    <a:pt x="6672" y="613"/>
                  </a:lnTo>
                  <a:cubicBezTo>
                    <a:pt x="6817" y="613"/>
                    <a:pt x="6961" y="469"/>
                    <a:pt x="6961" y="325"/>
                  </a:cubicBezTo>
                  <a:cubicBezTo>
                    <a:pt x="6961" y="144"/>
                    <a:pt x="6817" y="0"/>
                    <a:pt x="6672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9" name="Google Shape;2189;p50"/>
            <p:cNvSpPr/>
            <p:nvPr/>
          </p:nvSpPr>
          <p:spPr>
            <a:xfrm>
              <a:off x="4743225" y="4779875"/>
              <a:ext cx="384150" cy="15350"/>
            </a:xfrm>
            <a:custGeom>
              <a:rect b="b" l="l" r="r" t="t"/>
              <a:pathLst>
                <a:path extrusionOk="0" h="614" w="15366">
                  <a:moveTo>
                    <a:pt x="289" y="0"/>
                  </a:moveTo>
                  <a:cubicBezTo>
                    <a:pt x="145" y="0"/>
                    <a:pt x="0" y="144"/>
                    <a:pt x="0" y="325"/>
                  </a:cubicBezTo>
                  <a:cubicBezTo>
                    <a:pt x="0" y="469"/>
                    <a:pt x="145" y="613"/>
                    <a:pt x="289" y="613"/>
                  </a:cubicBezTo>
                  <a:lnTo>
                    <a:pt x="15077" y="613"/>
                  </a:lnTo>
                  <a:cubicBezTo>
                    <a:pt x="15221" y="613"/>
                    <a:pt x="15365" y="469"/>
                    <a:pt x="15365" y="325"/>
                  </a:cubicBezTo>
                  <a:cubicBezTo>
                    <a:pt x="15365" y="144"/>
                    <a:pt x="15221" y="0"/>
                    <a:pt x="15077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0" name="Google Shape;2190;p50"/>
            <p:cNvSpPr/>
            <p:nvPr/>
          </p:nvSpPr>
          <p:spPr>
            <a:xfrm>
              <a:off x="5619650" y="3718600"/>
              <a:ext cx="671775" cy="1228275"/>
            </a:xfrm>
            <a:custGeom>
              <a:rect b="b" l="l" r="r" t="t"/>
              <a:pathLst>
                <a:path extrusionOk="0" h="49131" w="26871">
                  <a:moveTo>
                    <a:pt x="17529" y="0"/>
                  </a:moveTo>
                  <a:cubicBezTo>
                    <a:pt x="17385" y="0"/>
                    <a:pt x="17277" y="108"/>
                    <a:pt x="17241" y="253"/>
                  </a:cubicBezTo>
                  <a:lnTo>
                    <a:pt x="12408" y="36428"/>
                  </a:lnTo>
                  <a:lnTo>
                    <a:pt x="8440" y="16302"/>
                  </a:lnTo>
                  <a:cubicBezTo>
                    <a:pt x="8404" y="16158"/>
                    <a:pt x="8296" y="16050"/>
                    <a:pt x="8152" y="16050"/>
                  </a:cubicBezTo>
                  <a:cubicBezTo>
                    <a:pt x="7972" y="16050"/>
                    <a:pt x="7863" y="16158"/>
                    <a:pt x="7863" y="16302"/>
                  </a:cubicBezTo>
                  <a:lnTo>
                    <a:pt x="4870" y="43569"/>
                  </a:lnTo>
                  <a:lnTo>
                    <a:pt x="2958" y="38159"/>
                  </a:lnTo>
                  <a:cubicBezTo>
                    <a:pt x="2927" y="38065"/>
                    <a:pt x="2815" y="37972"/>
                    <a:pt x="2691" y="37972"/>
                  </a:cubicBezTo>
                  <a:cubicBezTo>
                    <a:pt x="2672" y="37972"/>
                    <a:pt x="2653" y="37974"/>
                    <a:pt x="2634" y="37979"/>
                  </a:cubicBezTo>
                  <a:cubicBezTo>
                    <a:pt x="2525" y="37979"/>
                    <a:pt x="2417" y="38087"/>
                    <a:pt x="2381" y="38195"/>
                  </a:cubicBezTo>
                  <a:lnTo>
                    <a:pt x="37" y="48763"/>
                  </a:lnTo>
                  <a:cubicBezTo>
                    <a:pt x="1" y="48943"/>
                    <a:pt x="109" y="49087"/>
                    <a:pt x="253" y="49124"/>
                  </a:cubicBezTo>
                  <a:cubicBezTo>
                    <a:pt x="277" y="49128"/>
                    <a:pt x="300" y="49131"/>
                    <a:pt x="322" y="49131"/>
                  </a:cubicBezTo>
                  <a:cubicBezTo>
                    <a:pt x="470" y="49131"/>
                    <a:pt x="582" y="49032"/>
                    <a:pt x="614" y="48907"/>
                  </a:cubicBezTo>
                  <a:lnTo>
                    <a:pt x="2742" y="39349"/>
                  </a:lnTo>
                  <a:lnTo>
                    <a:pt x="4725" y="45012"/>
                  </a:lnTo>
                  <a:cubicBezTo>
                    <a:pt x="4798" y="45156"/>
                    <a:pt x="4906" y="45228"/>
                    <a:pt x="5050" y="45228"/>
                  </a:cubicBezTo>
                  <a:cubicBezTo>
                    <a:pt x="5194" y="45192"/>
                    <a:pt x="5303" y="45084"/>
                    <a:pt x="5303" y="44940"/>
                  </a:cubicBezTo>
                  <a:lnTo>
                    <a:pt x="8224" y="18358"/>
                  </a:lnTo>
                  <a:lnTo>
                    <a:pt x="12155" y="38339"/>
                  </a:lnTo>
                  <a:cubicBezTo>
                    <a:pt x="12191" y="38484"/>
                    <a:pt x="12300" y="38556"/>
                    <a:pt x="12444" y="38556"/>
                  </a:cubicBezTo>
                  <a:cubicBezTo>
                    <a:pt x="12624" y="38556"/>
                    <a:pt x="12732" y="38448"/>
                    <a:pt x="12732" y="38303"/>
                  </a:cubicBezTo>
                  <a:lnTo>
                    <a:pt x="17529" y="2633"/>
                  </a:lnTo>
                  <a:lnTo>
                    <a:pt x="22723" y="44182"/>
                  </a:lnTo>
                  <a:cubicBezTo>
                    <a:pt x="22723" y="44291"/>
                    <a:pt x="22831" y="44399"/>
                    <a:pt x="22975" y="44435"/>
                  </a:cubicBezTo>
                  <a:cubicBezTo>
                    <a:pt x="22995" y="44441"/>
                    <a:pt x="23015" y="44444"/>
                    <a:pt x="23036" y="44444"/>
                  </a:cubicBezTo>
                  <a:cubicBezTo>
                    <a:pt x="23131" y="44444"/>
                    <a:pt x="23234" y="44380"/>
                    <a:pt x="23264" y="44291"/>
                  </a:cubicBezTo>
                  <a:lnTo>
                    <a:pt x="25176" y="40792"/>
                  </a:lnTo>
                  <a:lnTo>
                    <a:pt x="26258" y="48474"/>
                  </a:lnTo>
                  <a:cubicBezTo>
                    <a:pt x="26258" y="48631"/>
                    <a:pt x="26367" y="48734"/>
                    <a:pt x="26514" y="48734"/>
                  </a:cubicBezTo>
                  <a:cubicBezTo>
                    <a:pt x="26536" y="48734"/>
                    <a:pt x="26559" y="48731"/>
                    <a:pt x="26582" y="48727"/>
                  </a:cubicBezTo>
                  <a:cubicBezTo>
                    <a:pt x="26726" y="48727"/>
                    <a:pt x="26871" y="48583"/>
                    <a:pt x="26835" y="48402"/>
                  </a:cubicBezTo>
                  <a:lnTo>
                    <a:pt x="25680" y="39782"/>
                  </a:lnTo>
                  <a:cubicBezTo>
                    <a:pt x="25644" y="39674"/>
                    <a:pt x="25536" y="39566"/>
                    <a:pt x="25428" y="39530"/>
                  </a:cubicBezTo>
                  <a:cubicBezTo>
                    <a:pt x="25284" y="39530"/>
                    <a:pt x="25176" y="39566"/>
                    <a:pt x="25103" y="39674"/>
                  </a:cubicBezTo>
                  <a:lnTo>
                    <a:pt x="23192" y="43172"/>
                  </a:lnTo>
                  <a:lnTo>
                    <a:pt x="17854" y="289"/>
                  </a:lnTo>
                  <a:cubicBezTo>
                    <a:pt x="17818" y="108"/>
                    <a:pt x="17710" y="0"/>
                    <a:pt x="17529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1" name="Google Shape;2191;p50"/>
            <p:cNvSpPr/>
            <p:nvPr/>
          </p:nvSpPr>
          <p:spPr>
            <a:xfrm>
              <a:off x="4803625" y="3226950"/>
              <a:ext cx="1458050" cy="440500"/>
            </a:xfrm>
            <a:custGeom>
              <a:rect b="b" l="l" r="r" t="t"/>
              <a:pathLst>
                <a:path extrusionOk="0" h="17620" w="58322">
                  <a:moveTo>
                    <a:pt x="57979" y="1"/>
                  </a:moveTo>
                  <a:cubicBezTo>
                    <a:pt x="57907" y="1"/>
                    <a:pt x="57835" y="28"/>
                    <a:pt x="57780" y="82"/>
                  </a:cubicBezTo>
                  <a:lnTo>
                    <a:pt x="44508" y="14112"/>
                  </a:lnTo>
                  <a:lnTo>
                    <a:pt x="32281" y="4879"/>
                  </a:lnTo>
                  <a:cubicBezTo>
                    <a:pt x="32216" y="4846"/>
                    <a:pt x="32151" y="4828"/>
                    <a:pt x="32090" y="4828"/>
                  </a:cubicBezTo>
                  <a:cubicBezTo>
                    <a:pt x="32014" y="4828"/>
                    <a:pt x="31944" y="4855"/>
                    <a:pt x="31884" y="4915"/>
                  </a:cubicBezTo>
                  <a:lnTo>
                    <a:pt x="23697" y="12344"/>
                  </a:lnTo>
                  <a:lnTo>
                    <a:pt x="13995" y="3652"/>
                  </a:lnTo>
                  <a:cubicBezTo>
                    <a:pt x="13941" y="3598"/>
                    <a:pt x="13869" y="3571"/>
                    <a:pt x="13797" y="3571"/>
                  </a:cubicBezTo>
                  <a:cubicBezTo>
                    <a:pt x="13724" y="3571"/>
                    <a:pt x="13652" y="3598"/>
                    <a:pt x="13598" y="3652"/>
                  </a:cubicBezTo>
                  <a:lnTo>
                    <a:pt x="145" y="17105"/>
                  </a:lnTo>
                  <a:cubicBezTo>
                    <a:pt x="1" y="17214"/>
                    <a:pt x="1" y="17430"/>
                    <a:pt x="145" y="17538"/>
                  </a:cubicBezTo>
                  <a:cubicBezTo>
                    <a:pt x="199" y="17592"/>
                    <a:pt x="271" y="17619"/>
                    <a:pt x="344" y="17619"/>
                  </a:cubicBezTo>
                  <a:cubicBezTo>
                    <a:pt x="416" y="17619"/>
                    <a:pt x="488" y="17592"/>
                    <a:pt x="542" y="17538"/>
                  </a:cubicBezTo>
                  <a:lnTo>
                    <a:pt x="13815" y="4265"/>
                  </a:lnTo>
                  <a:lnTo>
                    <a:pt x="23517" y="12958"/>
                  </a:lnTo>
                  <a:cubicBezTo>
                    <a:pt x="23571" y="13012"/>
                    <a:pt x="23643" y="13039"/>
                    <a:pt x="23715" y="13039"/>
                  </a:cubicBezTo>
                  <a:cubicBezTo>
                    <a:pt x="23787" y="13039"/>
                    <a:pt x="23859" y="13012"/>
                    <a:pt x="23913" y="12958"/>
                  </a:cubicBezTo>
                  <a:lnTo>
                    <a:pt x="32101" y="5528"/>
                  </a:lnTo>
                  <a:lnTo>
                    <a:pt x="44327" y="14761"/>
                  </a:lnTo>
                  <a:cubicBezTo>
                    <a:pt x="44388" y="14806"/>
                    <a:pt x="44455" y="14826"/>
                    <a:pt x="44520" y="14826"/>
                  </a:cubicBezTo>
                  <a:cubicBezTo>
                    <a:pt x="44610" y="14826"/>
                    <a:pt x="44697" y="14788"/>
                    <a:pt x="44760" y="14725"/>
                  </a:cubicBezTo>
                  <a:lnTo>
                    <a:pt x="58213" y="514"/>
                  </a:lnTo>
                  <a:cubicBezTo>
                    <a:pt x="58321" y="406"/>
                    <a:pt x="58321" y="190"/>
                    <a:pt x="58177" y="82"/>
                  </a:cubicBezTo>
                  <a:cubicBezTo>
                    <a:pt x="58123" y="28"/>
                    <a:pt x="58051" y="1"/>
                    <a:pt x="57979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2" name="Google Shape;2192;p50"/>
            <p:cNvSpPr/>
            <p:nvPr/>
          </p:nvSpPr>
          <p:spPr>
            <a:xfrm>
              <a:off x="5103900" y="3278575"/>
              <a:ext cx="89275" cy="89275"/>
            </a:xfrm>
            <a:custGeom>
              <a:rect b="b" l="l" r="r" t="t"/>
              <a:pathLst>
                <a:path extrusionOk="0" h="3571" w="3571">
                  <a:moveTo>
                    <a:pt x="1804" y="0"/>
                  </a:moveTo>
                  <a:cubicBezTo>
                    <a:pt x="794" y="0"/>
                    <a:pt x="0" y="830"/>
                    <a:pt x="0" y="1804"/>
                  </a:cubicBezTo>
                  <a:cubicBezTo>
                    <a:pt x="0" y="2778"/>
                    <a:pt x="794" y="3571"/>
                    <a:pt x="1804" y="3571"/>
                  </a:cubicBezTo>
                  <a:cubicBezTo>
                    <a:pt x="2777" y="3571"/>
                    <a:pt x="3571" y="2778"/>
                    <a:pt x="3571" y="1804"/>
                  </a:cubicBezTo>
                  <a:cubicBezTo>
                    <a:pt x="3571" y="830"/>
                    <a:pt x="2777" y="0"/>
                    <a:pt x="1804" y="0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3" name="Google Shape;2193;p50"/>
            <p:cNvSpPr/>
            <p:nvPr/>
          </p:nvSpPr>
          <p:spPr>
            <a:xfrm>
              <a:off x="5096675" y="3271350"/>
              <a:ext cx="103725" cy="103725"/>
            </a:xfrm>
            <a:custGeom>
              <a:rect b="b" l="l" r="r" t="t"/>
              <a:pathLst>
                <a:path extrusionOk="0" h="4149" w="4149">
                  <a:moveTo>
                    <a:pt x="2093" y="614"/>
                  </a:moveTo>
                  <a:cubicBezTo>
                    <a:pt x="2886" y="614"/>
                    <a:pt x="3571" y="1263"/>
                    <a:pt x="3571" y="2093"/>
                  </a:cubicBezTo>
                  <a:cubicBezTo>
                    <a:pt x="3571" y="2886"/>
                    <a:pt x="2886" y="3571"/>
                    <a:pt x="2093" y="3571"/>
                  </a:cubicBezTo>
                  <a:cubicBezTo>
                    <a:pt x="1263" y="3571"/>
                    <a:pt x="614" y="2886"/>
                    <a:pt x="614" y="2093"/>
                  </a:cubicBezTo>
                  <a:cubicBezTo>
                    <a:pt x="614" y="1263"/>
                    <a:pt x="1263" y="614"/>
                    <a:pt x="2093" y="614"/>
                  </a:cubicBezTo>
                  <a:close/>
                  <a:moveTo>
                    <a:pt x="2093" y="1"/>
                  </a:moveTo>
                  <a:cubicBezTo>
                    <a:pt x="939" y="1"/>
                    <a:pt x="1" y="939"/>
                    <a:pt x="1" y="2093"/>
                  </a:cubicBezTo>
                  <a:cubicBezTo>
                    <a:pt x="1" y="3247"/>
                    <a:pt x="939" y="4149"/>
                    <a:pt x="2093" y="4149"/>
                  </a:cubicBezTo>
                  <a:cubicBezTo>
                    <a:pt x="3211" y="4149"/>
                    <a:pt x="4148" y="3247"/>
                    <a:pt x="4148" y="2093"/>
                  </a:cubicBezTo>
                  <a:cubicBezTo>
                    <a:pt x="4148" y="939"/>
                    <a:pt x="3211" y="1"/>
                    <a:pt x="2093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4" name="Google Shape;2194;p50"/>
            <p:cNvSpPr/>
            <p:nvPr/>
          </p:nvSpPr>
          <p:spPr>
            <a:xfrm>
              <a:off x="5561050" y="3311025"/>
              <a:ext cx="89275" cy="88400"/>
            </a:xfrm>
            <a:custGeom>
              <a:rect b="b" l="l" r="r" t="t"/>
              <a:pathLst>
                <a:path extrusionOk="0" h="3536" w="3571">
                  <a:moveTo>
                    <a:pt x="1804" y="1"/>
                  </a:moveTo>
                  <a:cubicBezTo>
                    <a:pt x="794" y="1"/>
                    <a:pt x="0" y="794"/>
                    <a:pt x="0" y="1768"/>
                  </a:cubicBezTo>
                  <a:cubicBezTo>
                    <a:pt x="0" y="2742"/>
                    <a:pt x="794" y="3535"/>
                    <a:pt x="1804" y="3535"/>
                  </a:cubicBezTo>
                  <a:cubicBezTo>
                    <a:pt x="2777" y="3535"/>
                    <a:pt x="3571" y="2742"/>
                    <a:pt x="3571" y="1768"/>
                  </a:cubicBezTo>
                  <a:cubicBezTo>
                    <a:pt x="3571" y="794"/>
                    <a:pt x="2777" y="1"/>
                    <a:pt x="1804" y="1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5" name="Google Shape;2195;p50"/>
            <p:cNvSpPr/>
            <p:nvPr/>
          </p:nvSpPr>
          <p:spPr>
            <a:xfrm>
              <a:off x="5553825" y="3302925"/>
              <a:ext cx="103725" cy="104600"/>
            </a:xfrm>
            <a:custGeom>
              <a:rect b="b" l="l" r="r" t="t"/>
              <a:pathLst>
                <a:path extrusionOk="0" h="4184" w="4149">
                  <a:moveTo>
                    <a:pt x="2093" y="613"/>
                  </a:moveTo>
                  <a:cubicBezTo>
                    <a:pt x="2886" y="613"/>
                    <a:pt x="3535" y="1263"/>
                    <a:pt x="3535" y="2092"/>
                  </a:cubicBezTo>
                  <a:cubicBezTo>
                    <a:pt x="3535" y="2922"/>
                    <a:pt x="2886" y="3571"/>
                    <a:pt x="2093" y="3571"/>
                  </a:cubicBezTo>
                  <a:cubicBezTo>
                    <a:pt x="1263" y="3571"/>
                    <a:pt x="614" y="2922"/>
                    <a:pt x="614" y="2092"/>
                  </a:cubicBezTo>
                  <a:cubicBezTo>
                    <a:pt x="614" y="1263"/>
                    <a:pt x="1263" y="613"/>
                    <a:pt x="2093" y="613"/>
                  </a:cubicBezTo>
                  <a:close/>
                  <a:moveTo>
                    <a:pt x="2093" y="0"/>
                  </a:moveTo>
                  <a:cubicBezTo>
                    <a:pt x="939" y="0"/>
                    <a:pt x="1" y="938"/>
                    <a:pt x="1" y="2092"/>
                  </a:cubicBezTo>
                  <a:cubicBezTo>
                    <a:pt x="1" y="3246"/>
                    <a:pt x="939" y="4184"/>
                    <a:pt x="2093" y="4184"/>
                  </a:cubicBezTo>
                  <a:cubicBezTo>
                    <a:pt x="3211" y="4184"/>
                    <a:pt x="4148" y="3246"/>
                    <a:pt x="4148" y="2092"/>
                  </a:cubicBezTo>
                  <a:cubicBezTo>
                    <a:pt x="4148" y="938"/>
                    <a:pt x="3211" y="0"/>
                    <a:pt x="2093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6" name="Google Shape;2196;p50"/>
            <p:cNvSpPr/>
            <p:nvPr/>
          </p:nvSpPr>
          <p:spPr>
            <a:xfrm>
              <a:off x="5872125" y="3545475"/>
              <a:ext cx="89300" cy="89275"/>
            </a:xfrm>
            <a:custGeom>
              <a:rect b="b" l="l" r="r" t="t"/>
              <a:pathLst>
                <a:path extrusionOk="0" h="3571" w="3572">
                  <a:moveTo>
                    <a:pt x="1768" y="0"/>
                  </a:moveTo>
                  <a:cubicBezTo>
                    <a:pt x="794" y="0"/>
                    <a:pt x="0" y="794"/>
                    <a:pt x="0" y="1768"/>
                  </a:cubicBezTo>
                  <a:cubicBezTo>
                    <a:pt x="0" y="2777"/>
                    <a:pt x="794" y="3571"/>
                    <a:pt x="1768" y="3571"/>
                  </a:cubicBezTo>
                  <a:cubicBezTo>
                    <a:pt x="2778" y="3571"/>
                    <a:pt x="3571" y="2777"/>
                    <a:pt x="3571" y="1768"/>
                  </a:cubicBezTo>
                  <a:cubicBezTo>
                    <a:pt x="3571" y="794"/>
                    <a:pt x="2778" y="0"/>
                    <a:pt x="1768" y="0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7" name="Google Shape;2197;p50"/>
            <p:cNvSpPr/>
            <p:nvPr/>
          </p:nvSpPr>
          <p:spPr>
            <a:xfrm>
              <a:off x="5864900" y="3538250"/>
              <a:ext cx="103725" cy="103725"/>
            </a:xfrm>
            <a:custGeom>
              <a:rect b="b" l="l" r="r" t="t"/>
              <a:pathLst>
                <a:path extrusionOk="0" h="4149" w="4149">
                  <a:moveTo>
                    <a:pt x="2057" y="578"/>
                  </a:moveTo>
                  <a:cubicBezTo>
                    <a:pt x="2886" y="614"/>
                    <a:pt x="3535" y="1263"/>
                    <a:pt x="3535" y="2057"/>
                  </a:cubicBezTo>
                  <a:cubicBezTo>
                    <a:pt x="3535" y="2886"/>
                    <a:pt x="2886" y="3535"/>
                    <a:pt x="2057" y="3535"/>
                  </a:cubicBezTo>
                  <a:cubicBezTo>
                    <a:pt x="1263" y="3535"/>
                    <a:pt x="614" y="2886"/>
                    <a:pt x="614" y="2057"/>
                  </a:cubicBezTo>
                  <a:cubicBezTo>
                    <a:pt x="614" y="1263"/>
                    <a:pt x="1263" y="614"/>
                    <a:pt x="2057" y="578"/>
                  </a:cubicBezTo>
                  <a:close/>
                  <a:moveTo>
                    <a:pt x="2057" y="1"/>
                  </a:moveTo>
                  <a:cubicBezTo>
                    <a:pt x="939" y="1"/>
                    <a:pt x="1" y="938"/>
                    <a:pt x="1" y="2057"/>
                  </a:cubicBezTo>
                  <a:cubicBezTo>
                    <a:pt x="1" y="3211"/>
                    <a:pt x="939" y="4148"/>
                    <a:pt x="2057" y="4148"/>
                  </a:cubicBezTo>
                  <a:cubicBezTo>
                    <a:pt x="3211" y="4148"/>
                    <a:pt x="4149" y="3211"/>
                    <a:pt x="4149" y="2057"/>
                  </a:cubicBezTo>
                  <a:cubicBezTo>
                    <a:pt x="4149" y="938"/>
                    <a:pt x="3211" y="1"/>
                    <a:pt x="2057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8" name="Google Shape;2198;p50"/>
            <p:cNvSpPr/>
            <p:nvPr/>
          </p:nvSpPr>
          <p:spPr>
            <a:xfrm>
              <a:off x="6202150" y="3190200"/>
              <a:ext cx="89275" cy="88400"/>
            </a:xfrm>
            <a:custGeom>
              <a:rect b="b" l="l" r="r" t="t"/>
              <a:pathLst>
                <a:path extrusionOk="0" h="3536" w="3571">
                  <a:moveTo>
                    <a:pt x="1803" y="1"/>
                  </a:moveTo>
                  <a:cubicBezTo>
                    <a:pt x="793" y="1"/>
                    <a:pt x="0" y="794"/>
                    <a:pt x="0" y="1768"/>
                  </a:cubicBezTo>
                  <a:cubicBezTo>
                    <a:pt x="0" y="2742"/>
                    <a:pt x="793" y="3535"/>
                    <a:pt x="1803" y="3535"/>
                  </a:cubicBezTo>
                  <a:cubicBezTo>
                    <a:pt x="2777" y="3535"/>
                    <a:pt x="3571" y="2742"/>
                    <a:pt x="3571" y="1768"/>
                  </a:cubicBezTo>
                  <a:cubicBezTo>
                    <a:pt x="3571" y="794"/>
                    <a:pt x="2777" y="1"/>
                    <a:pt x="1803" y="1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9" name="Google Shape;2199;p50"/>
            <p:cNvSpPr/>
            <p:nvPr/>
          </p:nvSpPr>
          <p:spPr>
            <a:xfrm>
              <a:off x="6194925" y="3183000"/>
              <a:ext cx="103725" cy="103700"/>
            </a:xfrm>
            <a:custGeom>
              <a:rect b="b" l="l" r="r" t="t"/>
              <a:pathLst>
                <a:path extrusionOk="0" h="4148" w="4149">
                  <a:moveTo>
                    <a:pt x="2092" y="577"/>
                  </a:moveTo>
                  <a:cubicBezTo>
                    <a:pt x="2886" y="577"/>
                    <a:pt x="3535" y="1263"/>
                    <a:pt x="3535" y="2056"/>
                  </a:cubicBezTo>
                  <a:cubicBezTo>
                    <a:pt x="3535" y="2886"/>
                    <a:pt x="2886" y="3535"/>
                    <a:pt x="2092" y="3535"/>
                  </a:cubicBezTo>
                  <a:cubicBezTo>
                    <a:pt x="1263" y="3535"/>
                    <a:pt x="614" y="2886"/>
                    <a:pt x="614" y="2056"/>
                  </a:cubicBezTo>
                  <a:cubicBezTo>
                    <a:pt x="614" y="1263"/>
                    <a:pt x="1263" y="577"/>
                    <a:pt x="2092" y="577"/>
                  </a:cubicBezTo>
                  <a:close/>
                  <a:moveTo>
                    <a:pt x="2092" y="0"/>
                  </a:moveTo>
                  <a:cubicBezTo>
                    <a:pt x="938" y="0"/>
                    <a:pt x="0" y="902"/>
                    <a:pt x="0" y="2056"/>
                  </a:cubicBezTo>
                  <a:cubicBezTo>
                    <a:pt x="0" y="3210"/>
                    <a:pt x="938" y="4148"/>
                    <a:pt x="2092" y="4148"/>
                  </a:cubicBezTo>
                  <a:cubicBezTo>
                    <a:pt x="3210" y="4148"/>
                    <a:pt x="4148" y="3210"/>
                    <a:pt x="4148" y="2056"/>
                  </a:cubicBezTo>
                  <a:cubicBezTo>
                    <a:pt x="4148" y="902"/>
                    <a:pt x="3210" y="0"/>
                    <a:pt x="2092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0" name="Google Shape;2200;p50"/>
            <p:cNvSpPr/>
            <p:nvPr/>
          </p:nvSpPr>
          <p:spPr>
            <a:xfrm>
              <a:off x="4767575" y="3615800"/>
              <a:ext cx="89275" cy="88400"/>
            </a:xfrm>
            <a:custGeom>
              <a:rect b="b" l="l" r="r" t="t"/>
              <a:pathLst>
                <a:path extrusionOk="0" h="3536" w="3571">
                  <a:moveTo>
                    <a:pt x="1804" y="0"/>
                  </a:moveTo>
                  <a:cubicBezTo>
                    <a:pt x="794" y="0"/>
                    <a:pt x="0" y="794"/>
                    <a:pt x="0" y="1768"/>
                  </a:cubicBezTo>
                  <a:cubicBezTo>
                    <a:pt x="0" y="2742"/>
                    <a:pt x="794" y="3535"/>
                    <a:pt x="1804" y="3535"/>
                  </a:cubicBezTo>
                  <a:cubicBezTo>
                    <a:pt x="2777" y="3535"/>
                    <a:pt x="3571" y="2742"/>
                    <a:pt x="3571" y="1768"/>
                  </a:cubicBezTo>
                  <a:cubicBezTo>
                    <a:pt x="3571" y="794"/>
                    <a:pt x="2777" y="0"/>
                    <a:pt x="1804" y="0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1" name="Google Shape;2201;p50"/>
            <p:cNvSpPr/>
            <p:nvPr/>
          </p:nvSpPr>
          <p:spPr>
            <a:xfrm>
              <a:off x="4760350" y="3607675"/>
              <a:ext cx="103725" cy="103725"/>
            </a:xfrm>
            <a:custGeom>
              <a:rect b="b" l="l" r="r" t="t"/>
              <a:pathLst>
                <a:path extrusionOk="0" h="4149" w="4149">
                  <a:moveTo>
                    <a:pt x="2093" y="614"/>
                  </a:moveTo>
                  <a:cubicBezTo>
                    <a:pt x="2886" y="614"/>
                    <a:pt x="3535" y="1263"/>
                    <a:pt x="3571" y="2093"/>
                  </a:cubicBezTo>
                  <a:cubicBezTo>
                    <a:pt x="3535" y="2886"/>
                    <a:pt x="2886" y="3572"/>
                    <a:pt x="2093" y="3572"/>
                  </a:cubicBezTo>
                  <a:cubicBezTo>
                    <a:pt x="1263" y="3572"/>
                    <a:pt x="614" y="2886"/>
                    <a:pt x="614" y="2093"/>
                  </a:cubicBezTo>
                  <a:cubicBezTo>
                    <a:pt x="614" y="1263"/>
                    <a:pt x="1263" y="614"/>
                    <a:pt x="2093" y="614"/>
                  </a:cubicBezTo>
                  <a:close/>
                  <a:moveTo>
                    <a:pt x="2093" y="1"/>
                  </a:moveTo>
                  <a:cubicBezTo>
                    <a:pt x="938" y="1"/>
                    <a:pt x="1" y="939"/>
                    <a:pt x="1" y="2093"/>
                  </a:cubicBezTo>
                  <a:cubicBezTo>
                    <a:pt x="1" y="3247"/>
                    <a:pt x="938" y="4149"/>
                    <a:pt x="2093" y="4149"/>
                  </a:cubicBezTo>
                  <a:cubicBezTo>
                    <a:pt x="3211" y="4149"/>
                    <a:pt x="4148" y="3247"/>
                    <a:pt x="4148" y="2093"/>
                  </a:cubicBezTo>
                  <a:cubicBezTo>
                    <a:pt x="4148" y="939"/>
                    <a:pt x="3211" y="1"/>
                    <a:pt x="2093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2" name="Google Shape;2202;p50"/>
            <p:cNvSpPr/>
            <p:nvPr/>
          </p:nvSpPr>
          <p:spPr>
            <a:xfrm>
              <a:off x="5351850" y="3488650"/>
              <a:ext cx="89300" cy="88400"/>
            </a:xfrm>
            <a:custGeom>
              <a:rect b="b" l="l" r="r" t="t"/>
              <a:pathLst>
                <a:path extrusionOk="0" h="3536" w="3572">
                  <a:moveTo>
                    <a:pt x="1768" y="1"/>
                  </a:moveTo>
                  <a:cubicBezTo>
                    <a:pt x="794" y="1"/>
                    <a:pt x="1" y="794"/>
                    <a:pt x="1" y="1768"/>
                  </a:cubicBezTo>
                  <a:cubicBezTo>
                    <a:pt x="1" y="2742"/>
                    <a:pt x="794" y="3536"/>
                    <a:pt x="1768" y="3536"/>
                  </a:cubicBezTo>
                  <a:cubicBezTo>
                    <a:pt x="2742" y="3536"/>
                    <a:pt x="3571" y="2742"/>
                    <a:pt x="3571" y="1768"/>
                  </a:cubicBezTo>
                  <a:cubicBezTo>
                    <a:pt x="3571" y="794"/>
                    <a:pt x="2742" y="1"/>
                    <a:pt x="1768" y="1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3" name="Google Shape;2203;p50"/>
            <p:cNvSpPr/>
            <p:nvPr/>
          </p:nvSpPr>
          <p:spPr>
            <a:xfrm>
              <a:off x="5344650" y="3480550"/>
              <a:ext cx="103700" cy="104625"/>
            </a:xfrm>
            <a:custGeom>
              <a:rect b="b" l="l" r="r" t="t"/>
              <a:pathLst>
                <a:path extrusionOk="0" h="4185" w="4148">
                  <a:moveTo>
                    <a:pt x="2056" y="614"/>
                  </a:moveTo>
                  <a:cubicBezTo>
                    <a:pt x="2886" y="614"/>
                    <a:pt x="3535" y="1263"/>
                    <a:pt x="3535" y="2092"/>
                  </a:cubicBezTo>
                  <a:cubicBezTo>
                    <a:pt x="3535" y="2922"/>
                    <a:pt x="2886" y="3571"/>
                    <a:pt x="2056" y="3571"/>
                  </a:cubicBezTo>
                  <a:cubicBezTo>
                    <a:pt x="1263" y="3571"/>
                    <a:pt x="577" y="2922"/>
                    <a:pt x="577" y="2092"/>
                  </a:cubicBezTo>
                  <a:cubicBezTo>
                    <a:pt x="577" y="1263"/>
                    <a:pt x="1263" y="614"/>
                    <a:pt x="2056" y="614"/>
                  </a:cubicBezTo>
                  <a:close/>
                  <a:moveTo>
                    <a:pt x="2056" y="0"/>
                  </a:moveTo>
                  <a:cubicBezTo>
                    <a:pt x="902" y="0"/>
                    <a:pt x="0" y="938"/>
                    <a:pt x="0" y="2092"/>
                  </a:cubicBezTo>
                  <a:cubicBezTo>
                    <a:pt x="0" y="3246"/>
                    <a:pt x="902" y="4184"/>
                    <a:pt x="2056" y="4184"/>
                  </a:cubicBezTo>
                  <a:cubicBezTo>
                    <a:pt x="3210" y="4184"/>
                    <a:pt x="4148" y="3246"/>
                    <a:pt x="4148" y="2092"/>
                  </a:cubicBezTo>
                  <a:cubicBezTo>
                    <a:pt x="4148" y="938"/>
                    <a:pt x="3210" y="0"/>
                    <a:pt x="2056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4" name="Google Shape;2204;p50"/>
            <p:cNvSpPr/>
            <p:nvPr/>
          </p:nvSpPr>
          <p:spPr>
            <a:xfrm>
              <a:off x="2393450" y="2124425"/>
              <a:ext cx="147900" cy="90200"/>
            </a:xfrm>
            <a:custGeom>
              <a:rect b="b" l="l" r="r" t="t"/>
              <a:pathLst>
                <a:path extrusionOk="0" h="3608" w="5916">
                  <a:moveTo>
                    <a:pt x="5563" y="0"/>
                  </a:moveTo>
                  <a:cubicBezTo>
                    <a:pt x="5511" y="0"/>
                    <a:pt x="5459" y="12"/>
                    <a:pt x="5411" y="36"/>
                  </a:cubicBezTo>
                  <a:lnTo>
                    <a:pt x="181" y="3066"/>
                  </a:lnTo>
                  <a:cubicBezTo>
                    <a:pt x="37" y="3138"/>
                    <a:pt x="1" y="3319"/>
                    <a:pt x="73" y="3463"/>
                  </a:cubicBezTo>
                  <a:cubicBezTo>
                    <a:pt x="145" y="3559"/>
                    <a:pt x="249" y="3607"/>
                    <a:pt x="353" y="3607"/>
                  </a:cubicBezTo>
                  <a:cubicBezTo>
                    <a:pt x="405" y="3607"/>
                    <a:pt x="457" y="3595"/>
                    <a:pt x="506" y="3571"/>
                  </a:cubicBezTo>
                  <a:lnTo>
                    <a:pt x="5735" y="578"/>
                  </a:lnTo>
                  <a:cubicBezTo>
                    <a:pt x="5880" y="469"/>
                    <a:pt x="5916" y="289"/>
                    <a:pt x="5843" y="145"/>
                  </a:cubicBezTo>
                  <a:cubicBezTo>
                    <a:pt x="5771" y="49"/>
                    <a:pt x="5667" y="0"/>
                    <a:pt x="5563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5" name="Google Shape;2205;p50"/>
            <p:cNvSpPr/>
            <p:nvPr/>
          </p:nvSpPr>
          <p:spPr>
            <a:xfrm>
              <a:off x="1756875" y="1902825"/>
              <a:ext cx="783575" cy="901950"/>
            </a:xfrm>
            <a:custGeom>
              <a:rect b="b" l="l" r="r" t="t"/>
              <a:pathLst>
                <a:path extrusionOk="0" h="36078" w="31343">
                  <a:moveTo>
                    <a:pt x="15653" y="641"/>
                  </a:moveTo>
                  <a:lnTo>
                    <a:pt x="30729" y="9333"/>
                  </a:lnTo>
                  <a:lnTo>
                    <a:pt x="30729" y="26718"/>
                  </a:lnTo>
                  <a:lnTo>
                    <a:pt x="15653" y="35446"/>
                  </a:lnTo>
                  <a:lnTo>
                    <a:pt x="613" y="26718"/>
                  </a:lnTo>
                  <a:lnTo>
                    <a:pt x="613" y="9358"/>
                  </a:lnTo>
                  <a:lnTo>
                    <a:pt x="15653" y="641"/>
                  </a:lnTo>
                  <a:close/>
                  <a:moveTo>
                    <a:pt x="15671" y="1"/>
                  </a:moveTo>
                  <a:cubicBezTo>
                    <a:pt x="15617" y="1"/>
                    <a:pt x="15563" y="10"/>
                    <a:pt x="15509" y="28"/>
                  </a:cubicBezTo>
                  <a:lnTo>
                    <a:pt x="144" y="8900"/>
                  </a:lnTo>
                  <a:cubicBezTo>
                    <a:pt x="72" y="8973"/>
                    <a:pt x="0" y="9045"/>
                    <a:pt x="0" y="9153"/>
                  </a:cubicBezTo>
                  <a:lnTo>
                    <a:pt x="0" y="26898"/>
                  </a:lnTo>
                  <a:cubicBezTo>
                    <a:pt x="0" y="27006"/>
                    <a:pt x="72" y="27114"/>
                    <a:pt x="144" y="27150"/>
                  </a:cubicBezTo>
                  <a:lnTo>
                    <a:pt x="15509" y="36023"/>
                  </a:lnTo>
                  <a:cubicBezTo>
                    <a:pt x="15563" y="36059"/>
                    <a:pt x="15617" y="36077"/>
                    <a:pt x="15671" y="36077"/>
                  </a:cubicBezTo>
                  <a:cubicBezTo>
                    <a:pt x="15725" y="36077"/>
                    <a:pt x="15780" y="36059"/>
                    <a:pt x="15834" y="36023"/>
                  </a:cubicBezTo>
                  <a:lnTo>
                    <a:pt x="31198" y="27150"/>
                  </a:lnTo>
                  <a:cubicBezTo>
                    <a:pt x="31270" y="27114"/>
                    <a:pt x="31343" y="27006"/>
                    <a:pt x="31343" y="26898"/>
                  </a:cubicBezTo>
                  <a:lnTo>
                    <a:pt x="31343" y="9153"/>
                  </a:lnTo>
                  <a:cubicBezTo>
                    <a:pt x="31343" y="9045"/>
                    <a:pt x="31270" y="8973"/>
                    <a:pt x="31198" y="8900"/>
                  </a:cubicBezTo>
                  <a:lnTo>
                    <a:pt x="15834" y="28"/>
                  </a:lnTo>
                  <a:cubicBezTo>
                    <a:pt x="15780" y="10"/>
                    <a:pt x="15725" y="1"/>
                    <a:pt x="15671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6" name="Google Shape;2206;p50"/>
            <p:cNvSpPr/>
            <p:nvPr/>
          </p:nvSpPr>
          <p:spPr>
            <a:xfrm>
              <a:off x="1887600" y="2053425"/>
              <a:ext cx="522100" cy="600750"/>
            </a:xfrm>
            <a:custGeom>
              <a:rect b="b" l="l" r="r" t="t"/>
              <a:pathLst>
                <a:path extrusionOk="0" h="24030" w="20884">
                  <a:moveTo>
                    <a:pt x="10424" y="640"/>
                  </a:moveTo>
                  <a:lnTo>
                    <a:pt x="20271" y="6339"/>
                  </a:lnTo>
                  <a:lnTo>
                    <a:pt x="20271" y="17700"/>
                  </a:lnTo>
                  <a:lnTo>
                    <a:pt x="10424" y="23363"/>
                  </a:lnTo>
                  <a:lnTo>
                    <a:pt x="614" y="17700"/>
                  </a:lnTo>
                  <a:lnTo>
                    <a:pt x="614" y="6307"/>
                  </a:lnTo>
                  <a:lnTo>
                    <a:pt x="10424" y="640"/>
                  </a:lnTo>
                  <a:close/>
                  <a:moveTo>
                    <a:pt x="10442" y="0"/>
                  </a:moveTo>
                  <a:cubicBezTo>
                    <a:pt x="10388" y="0"/>
                    <a:pt x="10334" y="9"/>
                    <a:pt x="10280" y="27"/>
                  </a:cubicBezTo>
                  <a:lnTo>
                    <a:pt x="145" y="5906"/>
                  </a:lnTo>
                  <a:cubicBezTo>
                    <a:pt x="73" y="5942"/>
                    <a:pt x="1" y="6050"/>
                    <a:pt x="1" y="6159"/>
                  </a:cubicBezTo>
                  <a:lnTo>
                    <a:pt x="1" y="17880"/>
                  </a:lnTo>
                  <a:cubicBezTo>
                    <a:pt x="1" y="17989"/>
                    <a:pt x="73" y="18061"/>
                    <a:pt x="145" y="18133"/>
                  </a:cubicBezTo>
                  <a:lnTo>
                    <a:pt x="10280" y="23976"/>
                  </a:lnTo>
                  <a:cubicBezTo>
                    <a:pt x="10334" y="24012"/>
                    <a:pt x="10388" y="24030"/>
                    <a:pt x="10442" y="24030"/>
                  </a:cubicBezTo>
                  <a:cubicBezTo>
                    <a:pt x="10496" y="24030"/>
                    <a:pt x="10551" y="24012"/>
                    <a:pt x="10605" y="23976"/>
                  </a:cubicBezTo>
                  <a:lnTo>
                    <a:pt x="20740" y="18133"/>
                  </a:lnTo>
                  <a:cubicBezTo>
                    <a:pt x="20812" y="18061"/>
                    <a:pt x="20884" y="17989"/>
                    <a:pt x="20884" y="17880"/>
                  </a:cubicBezTo>
                  <a:lnTo>
                    <a:pt x="20884" y="6159"/>
                  </a:lnTo>
                  <a:cubicBezTo>
                    <a:pt x="20884" y="6050"/>
                    <a:pt x="20812" y="5942"/>
                    <a:pt x="20740" y="5906"/>
                  </a:cubicBezTo>
                  <a:lnTo>
                    <a:pt x="10605" y="27"/>
                  </a:lnTo>
                  <a:cubicBezTo>
                    <a:pt x="10551" y="9"/>
                    <a:pt x="10496" y="0"/>
                    <a:pt x="10442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7" name="Google Shape;2207;p50"/>
            <p:cNvSpPr/>
            <p:nvPr/>
          </p:nvSpPr>
          <p:spPr>
            <a:xfrm>
              <a:off x="2140975" y="1573500"/>
              <a:ext cx="15350" cy="344475"/>
            </a:xfrm>
            <a:custGeom>
              <a:rect b="b" l="l" r="r" t="t"/>
              <a:pathLst>
                <a:path extrusionOk="0" h="13779" w="614">
                  <a:moveTo>
                    <a:pt x="289" y="0"/>
                  </a:moveTo>
                  <a:cubicBezTo>
                    <a:pt x="145" y="0"/>
                    <a:pt x="1" y="109"/>
                    <a:pt x="1" y="289"/>
                  </a:cubicBezTo>
                  <a:lnTo>
                    <a:pt x="1" y="13453"/>
                  </a:lnTo>
                  <a:cubicBezTo>
                    <a:pt x="1" y="13634"/>
                    <a:pt x="145" y="13778"/>
                    <a:pt x="289" y="13778"/>
                  </a:cubicBezTo>
                  <a:cubicBezTo>
                    <a:pt x="470" y="13778"/>
                    <a:pt x="614" y="13634"/>
                    <a:pt x="614" y="13453"/>
                  </a:cubicBezTo>
                  <a:lnTo>
                    <a:pt x="614" y="289"/>
                  </a:lnTo>
                  <a:cubicBezTo>
                    <a:pt x="614" y="109"/>
                    <a:pt x="470" y="0"/>
                    <a:pt x="289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8" name="Google Shape;2208;p50"/>
            <p:cNvSpPr/>
            <p:nvPr/>
          </p:nvSpPr>
          <p:spPr>
            <a:xfrm>
              <a:off x="2083275" y="1499550"/>
              <a:ext cx="129875" cy="129875"/>
            </a:xfrm>
            <a:custGeom>
              <a:rect b="b" l="l" r="r" t="t"/>
              <a:pathLst>
                <a:path extrusionOk="0" h="5195" w="5195">
                  <a:moveTo>
                    <a:pt x="2597" y="1"/>
                  </a:moveTo>
                  <a:cubicBezTo>
                    <a:pt x="1191" y="1"/>
                    <a:pt x="1" y="1155"/>
                    <a:pt x="1" y="2598"/>
                  </a:cubicBezTo>
                  <a:cubicBezTo>
                    <a:pt x="1" y="4040"/>
                    <a:pt x="1191" y="5195"/>
                    <a:pt x="2597" y="5195"/>
                  </a:cubicBezTo>
                  <a:cubicBezTo>
                    <a:pt x="4040" y="5195"/>
                    <a:pt x="5194" y="4040"/>
                    <a:pt x="5194" y="2598"/>
                  </a:cubicBezTo>
                  <a:cubicBezTo>
                    <a:pt x="5194" y="1155"/>
                    <a:pt x="4040" y="1"/>
                    <a:pt x="2597" y="1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9" name="Google Shape;2209;p50"/>
            <p:cNvSpPr/>
            <p:nvPr/>
          </p:nvSpPr>
          <p:spPr>
            <a:xfrm>
              <a:off x="2076050" y="1492350"/>
              <a:ext cx="145200" cy="144300"/>
            </a:xfrm>
            <a:custGeom>
              <a:rect b="b" l="l" r="r" t="t"/>
              <a:pathLst>
                <a:path extrusionOk="0" h="5772" w="5808">
                  <a:moveTo>
                    <a:pt x="2886" y="577"/>
                  </a:moveTo>
                  <a:cubicBezTo>
                    <a:pt x="3536" y="577"/>
                    <a:pt x="4113" y="830"/>
                    <a:pt x="4509" y="1263"/>
                  </a:cubicBezTo>
                  <a:cubicBezTo>
                    <a:pt x="4942" y="1659"/>
                    <a:pt x="5195" y="2237"/>
                    <a:pt x="5195" y="2886"/>
                  </a:cubicBezTo>
                  <a:cubicBezTo>
                    <a:pt x="5195" y="3499"/>
                    <a:pt x="4942" y="4076"/>
                    <a:pt x="4509" y="4509"/>
                  </a:cubicBezTo>
                  <a:cubicBezTo>
                    <a:pt x="4113" y="4906"/>
                    <a:pt x="3536" y="5158"/>
                    <a:pt x="2886" y="5158"/>
                  </a:cubicBezTo>
                  <a:cubicBezTo>
                    <a:pt x="2273" y="5158"/>
                    <a:pt x="1696" y="4906"/>
                    <a:pt x="1263" y="4509"/>
                  </a:cubicBezTo>
                  <a:cubicBezTo>
                    <a:pt x="867" y="4076"/>
                    <a:pt x="614" y="3499"/>
                    <a:pt x="614" y="2886"/>
                  </a:cubicBezTo>
                  <a:cubicBezTo>
                    <a:pt x="614" y="2237"/>
                    <a:pt x="867" y="1659"/>
                    <a:pt x="1263" y="1263"/>
                  </a:cubicBezTo>
                  <a:cubicBezTo>
                    <a:pt x="1696" y="830"/>
                    <a:pt x="2273" y="577"/>
                    <a:pt x="2886" y="577"/>
                  </a:cubicBezTo>
                  <a:close/>
                  <a:moveTo>
                    <a:pt x="2886" y="0"/>
                  </a:moveTo>
                  <a:cubicBezTo>
                    <a:pt x="1299" y="0"/>
                    <a:pt x="1" y="1299"/>
                    <a:pt x="1" y="2886"/>
                  </a:cubicBezTo>
                  <a:cubicBezTo>
                    <a:pt x="1" y="4473"/>
                    <a:pt x="1299" y="5771"/>
                    <a:pt x="2886" y="5771"/>
                  </a:cubicBezTo>
                  <a:cubicBezTo>
                    <a:pt x="4509" y="5771"/>
                    <a:pt x="5808" y="4473"/>
                    <a:pt x="5808" y="2886"/>
                  </a:cubicBezTo>
                  <a:cubicBezTo>
                    <a:pt x="5808" y="1299"/>
                    <a:pt x="4509" y="0"/>
                    <a:pt x="2886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0" name="Google Shape;2210;p50"/>
            <p:cNvSpPr/>
            <p:nvPr/>
          </p:nvSpPr>
          <p:spPr>
            <a:xfrm>
              <a:off x="2140975" y="2779950"/>
              <a:ext cx="15350" cy="345350"/>
            </a:xfrm>
            <a:custGeom>
              <a:rect b="b" l="l" r="r" t="t"/>
              <a:pathLst>
                <a:path extrusionOk="0" h="13814" w="614">
                  <a:moveTo>
                    <a:pt x="289" y="0"/>
                  </a:moveTo>
                  <a:cubicBezTo>
                    <a:pt x="145" y="0"/>
                    <a:pt x="1" y="144"/>
                    <a:pt x="1" y="325"/>
                  </a:cubicBezTo>
                  <a:lnTo>
                    <a:pt x="1" y="13489"/>
                  </a:lnTo>
                  <a:cubicBezTo>
                    <a:pt x="1" y="13670"/>
                    <a:pt x="145" y="13814"/>
                    <a:pt x="289" y="13814"/>
                  </a:cubicBezTo>
                  <a:cubicBezTo>
                    <a:pt x="470" y="13814"/>
                    <a:pt x="614" y="13670"/>
                    <a:pt x="614" y="13489"/>
                  </a:cubicBezTo>
                  <a:lnTo>
                    <a:pt x="614" y="325"/>
                  </a:lnTo>
                  <a:cubicBezTo>
                    <a:pt x="614" y="144"/>
                    <a:pt x="470" y="0"/>
                    <a:pt x="289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1" name="Google Shape;2211;p50"/>
            <p:cNvSpPr/>
            <p:nvPr/>
          </p:nvSpPr>
          <p:spPr>
            <a:xfrm>
              <a:off x="2083275" y="3068475"/>
              <a:ext cx="129875" cy="129875"/>
            </a:xfrm>
            <a:custGeom>
              <a:rect b="b" l="l" r="r" t="t"/>
              <a:pathLst>
                <a:path extrusionOk="0" h="5195" w="5195">
                  <a:moveTo>
                    <a:pt x="2597" y="1"/>
                  </a:moveTo>
                  <a:cubicBezTo>
                    <a:pt x="1191" y="1"/>
                    <a:pt x="1" y="1191"/>
                    <a:pt x="1" y="2598"/>
                  </a:cubicBezTo>
                  <a:cubicBezTo>
                    <a:pt x="1" y="4040"/>
                    <a:pt x="1191" y="5194"/>
                    <a:pt x="2597" y="5194"/>
                  </a:cubicBezTo>
                  <a:cubicBezTo>
                    <a:pt x="4040" y="5194"/>
                    <a:pt x="5194" y="4040"/>
                    <a:pt x="5194" y="2598"/>
                  </a:cubicBezTo>
                  <a:cubicBezTo>
                    <a:pt x="5194" y="1191"/>
                    <a:pt x="4040" y="1"/>
                    <a:pt x="2597" y="1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2" name="Google Shape;2212;p50"/>
            <p:cNvSpPr/>
            <p:nvPr/>
          </p:nvSpPr>
          <p:spPr>
            <a:xfrm>
              <a:off x="2076050" y="3061275"/>
              <a:ext cx="145200" cy="145175"/>
            </a:xfrm>
            <a:custGeom>
              <a:rect b="b" l="l" r="r" t="t"/>
              <a:pathLst>
                <a:path extrusionOk="0" h="5807" w="5808">
                  <a:moveTo>
                    <a:pt x="2886" y="613"/>
                  </a:moveTo>
                  <a:cubicBezTo>
                    <a:pt x="3536" y="613"/>
                    <a:pt x="4113" y="866"/>
                    <a:pt x="4509" y="1263"/>
                  </a:cubicBezTo>
                  <a:cubicBezTo>
                    <a:pt x="4942" y="1695"/>
                    <a:pt x="5195" y="2272"/>
                    <a:pt x="5195" y="2886"/>
                  </a:cubicBezTo>
                  <a:cubicBezTo>
                    <a:pt x="5195" y="3535"/>
                    <a:pt x="4942" y="4112"/>
                    <a:pt x="4509" y="4509"/>
                  </a:cubicBezTo>
                  <a:cubicBezTo>
                    <a:pt x="4113" y="4941"/>
                    <a:pt x="3536" y="5194"/>
                    <a:pt x="2886" y="5194"/>
                  </a:cubicBezTo>
                  <a:cubicBezTo>
                    <a:pt x="2273" y="5194"/>
                    <a:pt x="1696" y="4941"/>
                    <a:pt x="1263" y="4509"/>
                  </a:cubicBezTo>
                  <a:cubicBezTo>
                    <a:pt x="867" y="4112"/>
                    <a:pt x="614" y="3535"/>
                    <a:pt x="614" y="2886"/>
                  </a:cubicBezTo>
                  <a:cubicBezTo>
                    <a:pt x="614" y="2272"/>
                    <a:pt x="867" y="1695"/>
                    <a:pt x="1263" y="1263"/>
                  </a:cubicBezTo>
                  <a:cubicBezTo>
                    <a:pt x="1696" y="866"/>
                    <a:pt x="2273" y="613"/>
                    <a:pt x="2886" y="613"/>
                  </a:cubicBezTo>
                  <a:close/>
                  <a:moveTo>
                    <a:pt x="2886" y="0"/>
                  </a:moveTo>
                  <a:cubicBezTo>
                    <a:pt x="1299" y="0"/>
                    <a:pt x="1" y="1299"/>
                    <a:pt x="1" y="2886"/>
                  </a:cubicBezTo>
                  <a:cubicBezTo>
                    <a:pt x="1" y="4509"/>
                    <a:pt x="1299" y="5771"/>
                    <a:pt x="2886" y="5807"/>
                  </a:cubicBezTo>
                  <a:cubicBezTo>
                    <a:pt x="4509" y="5771"/>
                    <a:pt x="5808" y="4509"/>
                    <a:pt x="5808" y="2886"/>
                  </a:cubicBezTo>
                  <a:cubicBezTo>
                    <a:pt x="5808" y="1299"/>
                    <a:pt x="4509" y="0"/>
                    <a:pt x="2886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3" name="Google Shape;2213;p50"/>
            <p:cNvSpPr/>
            <p:nvPr/>
          </p:nvSpPr>
          <p:spPr>
            <a:xfrm>
              <a:off x="1755975" y="2124425"/>
              <a:ext cx="147900" cy="90200"/>
            </a:xfrm>
            <a:custGeom>
              <a:rect b="b" l="l" r="r" t="t"/>
              <a:pathLst>
                <a:path extrusionOk="0" h="3608" w="5916">
                  <a:moveTo>
                    <a:pt x="345" y="0"/>
                  </a:moveTo>
                  <a:cubicBezTo>
                    <a:pt x="233" y="0"/>
                    <a:pt x="120" y="49"/>
                    <a:pt x="72" y="145"/>
                  </a:cubicBezTo>
                  <a:cubicBezTo>
                    <a:pt x="0" y="289"/>
                    <a:pt x="36" y="469"/>
                    <a:pt x="180" y="578"/>
                  </a:cubicBezTo>
                  <a:lnTo>
                    <a:pt x="5410" y="3571"/>
                  </a:lnTo>
                  <a:cubicBezTo>
                    <a:pt x="5458" y="3595"/>
                    <a:pt x="5510" y="3607"/>
                    <a:pt x="5563" y="3607"/>
                  </a:cubicBezTo>
                  <a:cubicBezTo>
                    <a:pt x="5667" y="3607"/>
                    <a:pt x="5771" y="3559"/>
                    <a:pt x="5843" y="3463"/>
                  </a:cubicBezTo>
                  <a:cubicBezTo>
                    <a:pt x="5915" y="3319"/>
                    <a:pt x="5843" y="3138"/>
                    <a:pt x="5699" y="3066"/>
                  </a:cubicBezTo>
                  <a:lnTo>
                    <a:pt x="505" y="36"/>
                  </a:lnTo>
                  <a:cubicBezTo>
                    <a:pt x="457" y="12"/>
                    <a:pt x="401" y="0"/>
                    <a:pt x="345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4" name="Google Shape;2214;p50"/>
            <p:cNvSpPr/>
            <p:nvPr/>
          </p:nvSpPr>
          <p:spPr>
            <a:xfrm>
              <a:off x="1897525" y="2348350"/>
              <a:ext cx="513075" cy="161125"/>
            </a:xfrm>
            <a:custGeom>
              <a:rect b="b" l="l" r="r" t="t"/>
              <a:pathLst>
                <a:path extrusionOk="0" h="6445" w="20523">
                  <a:moveTo>
                    <a:pt x="10450" y="0"/>
                  </a:moveTo>
                  <a:cubicBezTo>
                    <a:pt x="10406" y="0"/>
                    <a:pt x="10361" y="9"/>
                    <a:pt x="10316" y="24"/>
                  </a:cubicBezTo>
                  <a:lnTo>
                    <a:pt x="181" y="5903"/>
                  </a:lnTo>
                  <a:cubicBezTo>
                    <a:pt x="37" y="5975"/>
                    <a:pt x="1" y="6156"/>
                    <a:pt x="73" y="6300"/>
                  </a:cubicBezTo>
                  <a:cubicBezTo>
                    <a:pt x="145" y="6396"/>
                    <a:pt x="249" y="6444"/>
                    <a:pt x="353" y="6444"/>
                  </a:cubicBezTo>
                  <a:cubicBezTo>
                    <a:pt x="405" y="6444"/>
                    <a:pt x="458" y="6432"/>
                    <a:pt x="506" y="6408"/>
                  </a:cubicBezTo>
                  <a:lnTo>
                    <a:pt x="10496" y="637"/>
                  </a:lnTo>
                  <a:lnTo>
                    <a:pt x="20018" y="6336"/>
                  </a:lnTo>
                  <a:cubicBezTo>
                    <a:pt x="20066" y="6360"/>
                    <a:pt x="20118" y="6372"/>
                    <a:pt x="20170" y="6372"/>
                  </a:cubicBezTo>
                  <a:cubicBezTo>
                    <a:pt x="20274" y="6372"/>
                    <a:pt x="20379" y="6324"/>
                    <a:pt x="20451" y="6228"/>
                  </a:cubicBezTo>
                  <a:cubicBezTo>
                    <a:pt x="20523" y="6083"/>
                    <a:pt x="20487" y="5903"/>
                    <a:pt x="20343" y="5795"/>
                  </a:cubicBezTo>
                  <a:lnTo>
                    <a:pt x="10640" y="60"/>
                  </a:lnTo>
                  <a:cubicBezTo>
                    <a:pt x="10577" y="18"/>
                    <a:pt x="10514" y="0"/>
                    <a:pt x="10450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5" name="Google Shape;2215;p50"/>
            <p:cNvSpPr/>
            <p:nvPr/>
          </p:nvSpPr>
          <p:spPr>
            <a:xfrm>
              <a:off x="2151800" y="2053200"/>
              <a:ext cx="15350" cy="310200"/>
            </a:xfrm>
            <a:custGeom>
              <a:rect b="b" l="l" r="r" t="t"/>
              <a:pathLst>
                <a:path extrusionOk="0" h="12408" w="614">
                  <a:moveTo>
                    <a:pt x="325" y="0"/>
                  </a:moveTo>
                  <a:cubicBezTo>
                    <a:pt x="145" y="0"/>
                    <a:pt x="1" y="144"/>
                    <a:pt x="1" y="325"/>
                  </a:cubicBezTo>
                  <a:lnTo>
                    <a:pt x="1" y="12119"/>
                  </a:lnTo>
                  <a:cubicBezTo>
                    <a:pt x="1" y="12263"/>
                    <a:pt x="145" y="12407"/>
                    <a:pt x="325" y="12407"/>
                  </a:cubicBezTo>
                  <a:cubicBezTo>
                    <a:pt x="469" y="12407"/>
                    <a:pt x="614" y="12263"/>
                    <a:pt x="614" y="12119"/>
                  </a:cubicBezTo>
                  <a:lnTo>
                    <a:pt x="614" y="325"/>
                  </a:lnTo>
                  <a:cubicBezTo>
                    <a:pt x="614" y="144"/>
                    <a:pt x="469" y="0"/>
                    <a:pt x="325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6" name="Google Shape;2216;p50"/>
            <p:cNvSpPr/>
            <p:nvPr/>
          </p:nvSpPr>
          <p:spPr>
            <a:xfrm>
              <a:off x="2929950" y="911675"/>
              <a:ext cx="189375" cy="15350"/>
            </a:xfrm>
            <a:custGeom>
              <a:rect b="b" l="l" r="r" t="t"/>
              <a:pathLst>
                <a:path extrusionOk="0" h="614" w="7575">
                  <a:moveTo>
                    <a:pt x="325" y="0"/>
                  </a:moveTo>
                  <a:cubicBezTo>
                    <a:pt x="145" y="0"/>
                    <a:pt x="1" y="144"/>
                    <a:pt x="1" y="325"/>
                  </a:cubicBezTo>
                  <a:cubicBezTo>
                    <a:pt x="1" y="469"/>
                    <a:pt x="145" y="613"/>
                    <a:pt x="325" y="613"/>
                  </a:cubicBezTo>
                  <a:lnTo>
                    <a:pt x="7250" y="613"/>
                  </a:lnTo>
                  <a:cubicBezTo>
                    <a:pt x="7430" y="613"/>
                    <a:pt x="7575" y="469"/>
                    <a:pt x="7575" y="325"/>
                  </a:cubicBezTo>
                  <a:cubicBezTo>
                    <a:pt x="7575" y="144"/>
                    <a:pt x="7430" y="0"/>
                    <a:pt x="7250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7" name="Google Shape;2217;p50"/>
            <p:cNvSpPr/>
            <p:nvPr/>
          </p:nvSpPr>
          <p:spPr>
            <a:xfrm>
              <a:off x="2496250" y="911675"/>
              <a:ext cx="376925" cy="15350"/>
            </a:xfrm>
            <a:custGeom>
              <a:rect b="b" l="l" r="r" t="t"/>
              <a:pathLst>
                <a:path extrusionOk="0" h="614" w="15077">
                  <a:moveTo>
                    <a:pt x="289" y="0"/>
                  </a:moveTo>
                  <a:cubicBezTo>
                    <a:pt x="108" y="0"/>
                    <a:pt x="0" y="144"/>
                    <a:pt x="0" y="325"/>
                  </a:cubicBezTo>
                  <a:cubicBezTo>
                    <a:pt x="0" y="469"/>
                    <a:pt x="108" y="613"/>
                    <a:pt x="289" y="613"/>
                  </a:cubicBezTo>
                  <a:lnTo>
                    <a:pt x="14788" y="613"/>
                  </a:lnTo>
                  <a:cubicBezTo>
                    <a:pt x="14932" y="613"/>
                    <a:pt x="15076" y="469"/>
                    <a:pt x="15076" y="325"/>
                  </a:cubicBezTo>
                  <a:cubicBezTo>
                    <a:pt x="15076" y="144"/>
                    <a:pt x="14932" y="0"/>
                    <a:pt x="14788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8" name="Google Shape;2218;p50"/>
            <p:cNvSpPr/>
            <p:nvPr/>
          </p:nvSpPr>
          <p:spPr>
            <a:xfrm>
              <a:off x="2322225" y="911675"/>
              <a:ext cx="109125" cy="15350"/>
            </a:xfrm>
            <a:custGeom>
              <a:rect b="b" l="l" r="r" t="t"/>
              <a:pathLst>
                <a:path extrusionOk="0" h="614" w="4365">
                  <a:moveTo>
                    <a:pt x="289" y="0"/>
                  </a:moveTo>
                  <a:cubicBezTo>
                    <a:pt x="145" y="0"/>
                    <a:pt x="0" y="144"/>
                    <a:pt x="0" y="325"/>
                  </a:cubicBezTo>
                  <a:cubicBezTo>
                    <a:pt x="0" y="469"/>
                    <a:pt x="145" y="613"/>
                    <a:pt x="289" y="613"/>
                  </a:cubicBezTo>
                  <a:lnTo>
                    <a:pt x="4076" y="613"/>
                  </a:lnTo>
                  <a:cubicBezTo>
                    <a:pt x="4220" y="613"/>
                    <a:pt x="4364" y="469"/>
                    <a:pt x="4364" y="325"/>
                  </a:cubicBezTo>
                  <a:cubicBezTo>
                    <a:pt x="4364" y="144"/>
                    <a:pt x="4220" y="0"/>
                    <a:pt x="4076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9" name="Google Shape;2219;p50"/>
            <p:cNvSpPr/>
            <p:nvPr/>
          </p:nvSpPr>
          <p:spPr>
            <a:xfrm>
              <a:off x="2647725" y="984700"/>
              <a:ext cx="471600" cy="15350"/>
            </a:xfrm>
            <a:custGeom>
              <a:rect b="b" l="l" r="r" t="t"/>
              <a:pathLst>
                <a:path extrusionOk="0" h="614" w="18864">
                  <a:moveTo>
                    <a:pt x="325" y="1"/>
                  </a:moveTo>
                  <a:cubicBezTo>
                    <a:pt x="145" y="1"/>
                    <a:pt x="1" y="145"/>
                    <a:pt x="1" y="289"/>
                  </a:cubicBezTo>
                  <a:cubicBezTo>
                    <a:pt x="1" y="469"/>
                    <a:pt x="145" y="614"/>
                    <a:pt x="325" y="614"/>
                  </a:cubicBezTo>
                  <a:lnTo>
                    <a:pt x="18539" y="614"/>
                  </a:lnTo>
                  <a:cubicBezTo>
                    <a:pt x="18719" y="614"/>
                    <a:pt x="18864" y="469"/>
                    <a:pt x="18864" y="289"/>
                  </a:cubicBezTo>
                  <a:cubicBezTo>
                    <a:pt x="18864" y="145"/>
                    <a:pt x="18719" y="1"/>
                    <a:pt x="18539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0" name="Google Shape;2220;p50"/>
            <p:cNvSpPr/>
            <p:nvPr/>
          </p:nvSpPr>
          <p:spPr>
            <a:xfrm>
              <a:off x="2322225" y="984700"/>
              <a:ext cx="174050" cy="15350"/>
            </a:xfrm>
            <a:custGeom>
              <a:rect b="b" l="l" r="r" t="t"/>
              <a:pathLst>
                <a:path extrusionOk="0" h="614" w="6962">
                  <a:moveTo>
                    <a:pt x="289" y="1"/>
                  </a:moveTo>
                  <a:cubicBezTo>
                    <a:pt x="145" y="1"/>
                    <a:pt x="0" y="145"/>
                    <a:pt x="0" y="289"/>
                  </a:cubicBezTo>
                  <a:cubicBezTo>
                    <a:pt x="0" y="469"/>
                    <a:pt x="145" y="614"/>
                    <a:pt x="289" y="614"/>
                  </a:cubicBezTo>
                  <a:lnTo>
                    <a:pt x="6673" y="614"/>
                  </a:lnTo>
                  <a:cubicBezTo>
                    <a:pt x="6853" y="614"/>
                    <a:pt x="6961" y="469"/>
                    <a:pt x="6961" y="289"/>
                  </a:cubicBezTo>
                  <a:cubicBezTo>
                    <a:pt x="6961" y="145"/>
                    <a:pt x="6853" y="1"/>
                    <a:pt x="6673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1" name="Google Shape;2221;p50"/>
            <p:cNvSpPr/>
            <p:nvPr/>
          </p:nvSpPr>
          <p:spPr>
            <a:xfrm>
              <a:off x="3024625" y="1067650"/>
              <a:ext cx="94700" cy="15350"/>
            </a:xfrm>
            <a:custGeom>
              <a:rect b="b" l="l" r="r" t="t"/>
              <a:pathLst>
                <a:path extrusionOk="0" h="614" w="3788">
                  <a:moveTo>
                    <a:pt x="289" y="1"/>
                  </a:moveTo>
                  <a:cubicBezTo>
                    <a:pt x="145" y="1"/>
                    <a:pt x="1" y="145"/>
                    <a:pt x="1" y="325"/>
                  </a:cubicBezTo>
                  <a:cubicBezTo>
                    <a:pt x="1" y="470"/>
                    <a:pt x="145" y="614"/>
                    <a:pt x="289" y="614"/>
                  </a:cubicBezTo>
                  <a:lnTo>
                    <a:pt x="3463" y="614"/>
                  </a:lnTo>
                  <a:cubicBezTo>
                    <a:pt x="3643" y="614"/>
                    <a:pt x="3788" y="470"/>
                    <a:pt x="3788" y="325"/>
                  </a:cubicBezTo>
                  <a:cubicBezTo>
                    <a:pt x="3788" y="145"/>
                    <a:pt x="3643" y="1"/>
                    <a:pt x="3463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2" name="Google Shape;2222;p50"/>
            <p:cNvSpPr/>
            <p:nvPr/>
          </p:nvSpPr>
          <p:spPr>
            <a:xfrm>
              <a:off x="2800100" y="1067650"/>
              <a:ext cx="174050" cy="15350"/>
            </a:xfrm>
            <a:custGeom>
              <a:rect b="b" l="l" r="r" t="t"/>
              <a:pathLst>
                <a:path extrusionOk="0" h="614" w="6962">
                  <a:moveTo>
                    <a:pt x="289" y="1"/>
                  </a:moveTo>
                  <a:cubicBezTo>
                    <a:pt x="145" y="1"/>
                    <a:pt x="1" y="145"/>
                    <a:pt x="1" y="325"/>
                  </a:cubicBezTo>
                  <a:cubicBezTo>
                    <a:pt x="1" y="470"/>
                    <a:pt x="145" y="614"/>
                    <a:pt x="289" y="614"/>
                  </a:cubicBezTo>
                  <a:lnTo>
                    <a:pt x="6673" y="614"/>
                  </a:lnTo>
                  <a:cubicBezTo>
                    <a:pt x="6854" y="614"/>
                    <a:pt x="6962" y="470"/>
                    <a:pt x="6962" y="325"/>
                  </a:cubicBezTo>
                  <a:cubicBezTo>
                    <a:pt x="6962" y="145"/>
                    <a:pt x="6854" y="1"/>
                    <a:pt x="6673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3" name="Google Shape;2223;p50"/>
            <p:cNvSpPr/>
            <p:nvPr/>
          </p:nvSpPr>
          <p:spPr>
            <a:xfrm>
              <a:off x="2322225" y="1067650"/>
              <a:ext cx="384125" cy="15350"/>
            </a:xfrm>
            <a:custGeom>
              <a:rect b="b" l="l" r="r" t="t"/>
              <a:pathLst>
                <a:path extrusionOk="0" h="614" w="15365">
                  <a:moveTo>
                    <a:pt x="289" y="1"/>
                  </a:moveTo>
                  <a:cubicBezTo>
                    <a:pt x="145" y="1"/>
                    <a:pt x="0" y="145"/>
                    <a:pt x="0" y="325"/>
                  </a:cubicBezTo>
                  <a:cubicBezTo>
                    <a:pt x="0" y="470"/>
                    <a:pt x="145" y="614"/>
                    <a:pt x="289" y="614"/>
                  </a:cubicBezTo>
                  <a:lnTo>
                    <a:pt x="15076" y="614"/>
                  </a:lnTo>
                  <a:cubicBezTo>
                    <a:pt x="15221" y="614"/>
                    <a:pt x="15365" y="470"/>
                    <a:pt x="15365" y="325"/>
                  </a:cubicBezTo>
                  <a:cubicBezTo>
                    <a:pt x="15365" y="145"/>
                    <a:pt x="15221" y="1"/>
                    <a:pt x="15076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4" name="Google Shape;2224;p50"/>
            <p:cNvSpPr/>
            <p:nvPr/>
          </p:nvSpPr>
          <p:spPr>
            <a:xfrm>
              <a:off x="2699125" y="1151525"/>
              <a:ext cx="420200" cy="14450"/>
            </a:xfrm>
            <a:custGeom>
              <a:rect b="b" l="l" r="r" t="t"/>
              <a:pathLst>
                <a:path extrusionOk="0" h="578" w="16808">
                  <a:moveTo>
                    <a:pt x="289" y="0"/>
                  </a:moveTo>
                  <a:cubicBezTo>
                    <a:pt x="109" y="0"/>
                    <a:pt x="0" y="108"/>
                    <a:pt x="0" y="289"/>
                  </a:cubicBezTo>
                  <a:cubicBezTo>
                    <a:pt x="0" y="433"/>
                    <a:pt x="109" y="577"/>
                    <a:pt x="289" y="577"/>
                  </a:cubicBezTo>
                  <a:lnTo>
                    <a:pt x="16483" y="577"/>
                  </a:lnTo>
                  <a:cubicBezTo>
                    <a:pt x="16663" y="577"/>
                    <a:pt x="16808" y="433"/>
                    <a:pt x="16808" y="289"/>
                  </a:cubicBezTo>
                  <a:cubicBezTo>
                    <a:pt x="16808" y="108"/>
                    <a:pt x="16663" y="0"/>
                    <a:pt x="16483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5" name="Google Shape;2225;p50"/>
            <p:cNvSpPr/>
            <p:nvPr/>
          </p:nvSpPr>
          <p:spPr>
            <a:xfrm>
              <a:off x="2322225" y="1151525"/>
              <a:ext cx="304775" cy="14450"/>
            </a:xfrm>
            <a:custGeom>
              <a:rect b="b" l="l" r="r" t="t"/>
              <a:pathLst>
                <a:path extrusionOk="0" h="578" w="12191">
                  <a:moveTo>
                    <a:pt x="289" y="0"/>
                  </a:moveTo>
                  <a:cubicBezTo>
                    <a:pt x="145" y="0"/>
                    <a:pt x="0" y="108"/>
                    <a:pt x="0" y="289"/>
                  </a:cubicBezTo>
                  <a:cubicBezTo>
                    <a:pt x="0" y="433"/>
                    <a:pt x="145" y="577"/>
                    <a:pt x="289" y="577"/>
                  </a:cubicBezTo>
                  <a:lnTo>
                    <a:pt x="11902" y="577"/>
                  </a:lnTo>
                  <a:cubicBezTo>
                    <a:pt x="12047" y="577"/>
                    <a:pt x="12191" y="433"/>
                    <a:pt x="12191" y="289"/>
                  </a:cubicBezTo>
                  <a:cubicBezTo>
                    <a:pt x="12191" y="108"/>
                    <a:pt x="12047" y="0"/>
                    <a:pt x="11902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6" name="Google Shape;2226;p50"/>
            <p:cNvSpPr/>
            <p:nvPr/>
          </p:nvSpPr>
          <p:spPr>
            <a:xfrm>
              <a:off x="2929950" y="1234475"/>
              <a:ext cx="189375" cy="14450"/>
            </a:xfrm>
            <a:custGeom>
              <a:rect b="b" l="l" r="r" t="t"/>
              <a:pathLst>
                <a:path extrusionOk="0" h="578" w="7575">
                  <a:moveTo>
                    <a:pt x="325" y="0"/>
                  </a:moveTo>
                  <a:cubicBezTo>
                    <a:pt x="145" y="0"/>
                    <a:pt x="1" y="144"/>
                    <a:pt x="1" y="289"/>
                  </a:cubicBezTo>
                  <a:cubicBezTo>
                    <a:pt x="1" y="469"/>
                    <a:pt x="145" y="577"/>
                    <a:pt x="325" y="577"/>
                  </a:cubicBezTo>
                  <a:lnTo>
                    <a:pt x="7250" y="577"/>
                  </a:lnTo>
                  <a:cubicBezTo>
                    <a:pt x="7430" y="577"/>
                    <a:pt x="7575" y="469"/>
                    <a:pt x="7575" y="289"/>
                  </a:cubicBezTo>
                  <a:cubicBezTo>
                    <a:pt x="7575" y="144"/>
                    <a:pt x="7430" y="0"/>
                    <a:pt x="7250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7" name="Google Shape;2227;p50"/>
            <p:cNvSpPr/>
            <p:nvPr/>
          </p:nvSpPr>
          <p:spPr>
            <a:xfrm>
              <a:off x="2496250" y="1234475"/>
              <a:ext cx="376925" cy="14450"/>
            </a:xfrm>
            <a:custGeom>
              <a:rect b="b" l="l" r="r" t="t"/>
              <a:pathLst>
                <a:path extrusionOk="0" h="578" w="15077">
                  <a:moveTo>
                    <a:pt x="289" y="0"/>
                  </a:moveTo>
                  <a:cubicBezTo>
                    <a:pt x="108" y="0"/>
                    <a:pt x="0" y="144"/>
                    <a:pt x="0" y="289"/>
                  </a:cubicBezTo>
                  <a:cubicBezTo>
                    <a:pt x="0" y="469"/>
                    <a:pt x="108" y="577"/>
                    <a:pt x="289" y="577"/>
                  </a:cubicBezTo>
                  <a:lnTo>
                    <a:pt x="14788" y="577"/>
                  </a:lnTo>
                  <a:cubicBezTo>
                    <a:pt x="14932" y="577"/>
                    <a:pt x="15076" y="469"/>
                    <a:pt x="15076" y="289"/>
                  </a:cubicBezTo>
                  <a:cubicBezTo>
                    <a:pt x="15076" y="144"/>
                    <a:pt x="14932" y="0"/>
                    <a:pt x="14788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8" name="Google Shape;2228;p50"/>
            <p:cNvSpPr/>
            <p:nvPr/>
          </p:nvSpPr>
          <p:spPr>
            <a:xfrm>
              <a:off x="2322225" y="1234475"/>
              <a:ext cx="109125" cy="14450"/>
            </a:xfrm>
            <a:custGeom>
              <a:rect b="b" l="l" r="r" t="t"/>
              <a:pathLst>
                <a:path extrusionOk="0" h="578" w="4365">
                  <a:moveTo>
                    <a:pt x="289" y="0"/>
                  </a:moveTo>
                  <a:cubicBezTo>
                    <a:pt x="145" y="0"/>
                    <a:pt x="0" y="144"/>
                    <a:pt x="0" y="289"/>
                  </a:cubicBezTo>
                  <a:cubicBezTo>
                    <a:pt x="0" y="469"/>
                    <a:pt x="145" y="577"/>
                    <a:pt x="289" y="577"/>
                  </a:cubicBezTo>
                  <a:lnTo>
                    <a:pt x="4076" y="577"/>
                  </a:lnTo>
                  <a:cubicBezTo>
                    <a:pt x="4220" y="577"/>
                    <a:pt x="4364" y="469"/>
                    <a:pt x="4364" y="289"/>
                  </a:cubicBezTo>
                  <a:cubicBezTo>
                    <a:pt x="4364" y="144"/>
                    <a:pt x="4220" y="0"/>
                    <a:pt x="4076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9" name="Google Shape;2229;p50"/>
            <p:cNvSpPr/>
            <p:nvPr/>
          </p:nvSpPr>
          <p:spPr>
            <a:xfrm>
              <a:off x="2647725" y="1306600"/>
              <a:ext cx="471600" cy="15350"/>
            </a:xfrm>
            <a:custGeom>
              <a:rect b="b" l="l" r="r" t="t"/>
              <a:pathLst>
                <a:path extrusionOk="0" h="614" w="18864">
                  <a:moveTo>
                    <a:pt x="325" y="1"/>
                  </a:moveTo>
                  <a:cubicBezTo>
                    <a:pt x="145" y="1"/>
                    <a:pt x="1" y="145"/>
                    <a:pt x="1" y="325"/>
                  </a:cubicBezTo>
                  <a:cubicBezTo>
                    <a:pt x="1" y="469"/>
                    <a:pt x="145" y="614"/>
                    <a:pt x="325" y="614"/>
                  </a:cubicBezTo>
                  <a:lnTo>
                    <a:pt x="18539" y="614"/>
                  </a:lnTo>
                  <a:cubicBezTo>
                    <a:pt x="18719" y="614"/>
                    <a:pt x="18864" y="469"/>
                    <a:pt x="18864" y="325"/>
                  </a:cubicBezTo>
                  <a:cubicBezTo>
                    <a:pt x="18864" y="145"/>
                    <a:pt x="18719" y="1"/>
                    <a:pt x="18539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0" name="Google Shape;2230;p50"/>
            <p:cNvSpPr/>
            <p:nvPr/>
          </p:nvSpPr>
          <p:spPr>
            <a:xfrm>
              <a:off x="2322225" y="1306600"/>
              <a:ext cx="174050" cy="15350"/>
            </a:xfrm>
            <a:custGeom>
              <a:rect b="b" l="l" r="r" t="t"/>
              <a:pathLst>
                <a:path extrusionOk="0" h="614" w="6962">
                  <a:moveTo>
                    <a:pt x="289" y="1"/>
                  </a:moveTo>
                  <a:cubicBezTo>
                    <a:pt x="145" y="1"/>
                    <a:pt x="0" y="145"/>
                    <a:pt x="0" y="325"/>
                  </a:cubicBezTo>
                  <a:cubicBezTo>
                    <a:pt x="0" y="469"/>
                    <a:pt x="145" y="614"/>
                    <a:pt x="289" y="614"/>
                  </a:cubicBezTo>
                  <a:lnTo>
                    <a:pt x="6673" y="614"/>
                  </a:lnTo>
                  <a:cubicBezTo>
                    <a:pt x="6853" y="614"/>
                    <a:pt x="6961" y="469"/>
                    <a:pt x="6961" y="325"/>
                  </a:cubicBezTo>
                  <a:cubicBezTo>
                    <a:pt x="6961" y="145"/>
                    <a:pt x="6853" y="1"/>
                    <a:pt x="6673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1" name="Google Shape;2231;p50"/>
            <p:cNvSpPr/>
            <p:nvPr/>
          </p:nvSpPr>
          <p:spPr>
            <a:xfrm>
              <a:off x="3024625" y="1390450"/>
              <a:ext cx="94700" cy="14450"/>
            </a:xfrm>
            <a:custGeom>
              <a:rect b="b" l="l" r="r" t="t"/>
              <a:pathLst>
                <a:path extrusionOk="0" h="578" w="3788">
                  <a:moveTo>
                    <a:pt x="289" y="1"/>
                  </a:moveTo>
                  <a:cubicBezTo>
                    <a:pt x="145" y="1"/>
                    <a:pt x="1" y="109"/>
                    <a:pt x="1" y="289"/>
                  </a:cubicBezTo>
                  <a:cubicBezTo>
                    <a:pt x="1" y="470"/>
                    <a:pt x="145" y="578"/>
                    <a:pt x="289" y="578"/>
                  </a:cubicBezTo>
                  <a:lnTo>
                    <a:pt x="3463" y="578"/>
                  </a:lnTo>
                  <a:cubicBezTo>
                    <a:pt x="3643" y="578"/>
                    <a:pt x="3788" y="470"/>
                    <a:pt x="3788" y="289"/>
                  </a:cubicBezTo>
                  <a:cubicBezTo>
                    <a:pt x="3788" y="109"/>
                    <a:pt x="3643" y="1"/>
                    <a:pt x="3463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2" name="Google Shape;2232;p50"/>
            <p:cNvSpPr/>
            <p:nvPr/>
          </p:nvSpPr>
          <p:spPr>
            <a:xfrm>
              <a:off x="2800100" y="1390450"/>
              <a:ext cx="174050" cy="14450"/>
            </a:xfrm>
            <a:custGeom>
              <a:rect b="b" l="l" r="r" t="t"/>
              <a:pathLst>
                <a:path extrusionOk="0" h="578" w="6962">
                  <a:moveTo>
                    <a:pt x="289" y="1"/>
                  </a:moveTo>
                  <a:cubicBezTo>
                    <a:pt x="145" y="1"/>
                    <a:pt x="1" y="109"/>
                    <a:pt x="1" y="289"/>
                  </a:cubicBezTo>
                  <a:cubicBezTo>
                    <a:pt x="1" y="470"/>
                    <a:pt x="145" y="578"/>
                    <a:pt x="289" y="578"/>
                  </a:cubicBezTo>
                  <a:lnTo>
                    <a:pt x="6673" y="578"/>
                  </a:lnTo>
                  <a:cubicBezTo>
                    <a:pt x="6854" y="578"/>
                    <a:pt x="6962" y="470"/>
                    <a:pt x="6962" y="289"/>
                  </a:cubicBezTo>
                  <a:cubicBezTo>
                    <a:pt x="6962" y="109"/>
                    <a:pt x="6854" y="1"/>
                    <a:pt x="6673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3" name="Google Shape;2233;p50"/>
            <p:cNvSpPr/>
            <p:nvPr/>
          </p:nvSpPr>
          <p:spPr>
            <a:xfrm>
              <a:off x="2322225" y="1390450"/>
              <a:ext cx="384125" cy="14450"/>
            </a:xfrm>
            <a:custGeom>
              <a:rect b="b" l="l" r="r" t="t"/>
              <a:pathLst>
                <a:path extrusionOk="0" h="578" w="15365">
                  <a:moveTo>
                    <a:pt x="289" y="1"/>
                  </a:moveTo>
                  <a:cubicBezTo>
                    <a:pt x="145" y="1"/>
                    <a:pt x="0" y="109"/>
                    <a:pt x="0" y="289"/>
                  </a:cubicBezTo>
                  <a:cubicBezTo>
                    <a:pt x="0" y="470"/>
                    <a:pt x="145" y="578"/>
                    <a:pt x="289" y="578"/>
                  </a:cubicBezTo>
                  <a:lnTo>
                    <a:pt x="15076" y="578"/>
                  </a:lnTo>
                  <a:cubicBezTo>
                    <a:pt x="15221" y="578"/>
                    <a:pt x="15365" y="470"/>
                    <a:pt x="15365" y="289"/>
                  </a:cubicBezTo>
                  <a:cubicBezTo>
                    <a:pt x="15365" y="109"/>
                    <a:pt x="15221" y="1"/>
                    <a:pt x="15076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4" name="Google Shape;2234;p50"/>
            <p:cNvSpPr/>
            <p:nvPr/>
          </p:nvSpPr>
          <p:spPr>
            <a:xfrm>
              <a:off x="2699125" y="1473400"/>
              <a:ext cx="420200" cy="15375"/>
            </a:xfrm>
            <a:custGeom>
              <a:rect b="b" l="l" r="r" t="t"/>
              <a:pathLst>
                <a:path extrusionOk="0" h="615" w="16808">
                  <a:moveTo>
                    <a:pt x="289" y="1"/>
                  </a:moveTo>
                  <a:cubicBezTo>
                    <a:pt x="109" y="1"/>
                    <a:pt x="0" y="145"/>
                    <a:pt x="0" y="290"/>
                  </a:cubicBezTo>
                  <a:cubicBezTo>
                    <a:pt x="0" y="470"/>
                    <a:pt x="109" y="614"/>
                    <a:pt x="289" y="614"/>
                  </a:cubicBezTo>
                  <a:lnTo>
                    <a:pt x="16483" y="614"/>
                  </a:lnTo>
                  <a:cubicBezTo>
                    <a:pt x="16663" y="614"/>
                    <a:pt x="16808" y="470"/>
                    <a:pt x="16808" y="290"/>
                  </a:cubicBezTo>
                  <a:cubicBezTo>
                    <a:pt x="16808" y="145"/>
                    <a:pt x="16663" y="1"/>
                    <a:pt x="16483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5" name="Google Shape;2235;p50"/>
            <p:cNvSpPr/>
            <p:nvPr/>
          </p:nvSpPr>
          <p:spPr>
            <a:xfrm>
              <a:off x="2322225" y="1473400"/>
              <a:ext cx="304775" cy="15375"/>
            </a:xfrm>
            <a:custGeom>
              <a:rect b="b" l="l" r="r" t="t"/>
              <a:pathLst>
                <a:path extrusionOk="0" h="615" w="12191">
                  <a:moveTo>
                    <a:pt x="289" y="1"/>
                  </a:moveTo>
                  <a:cubicBezTo>
                    <a:pt x="145" y="1"/>
                    <a:pt x="0" y="145"/>
                    <a:pt x="0" y="290"/>
                  </a:cubicBezTo>
                  <a:cubicBezTo>
                    <a:pt x="0" y="470"/>
                    <a:pt x="145" y="614"/>
                    <a:pt x="289" y="614"/>
                  </a:cubicBezTo>
                  <a:lnTo>
                    <a:pt x="11902" y="614"/>
                  </a:lnTo>
                  <a:cubicBezTo>
                    <a:pt x="12047" y="614"/>
                    <a:pt x="12191" y="470"/>
                    <a:pt x="12191" y="290"/>
                  </a:cubicBezTo>
                  <a:cubicBezTo>
                    <a:pt x="12191" y="145"/>
                    <a:pt x="12047" y="1"/>
                    <a:pt x="11902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6" name="Google Shape;2236;p50"/>
            <p:cNvSpPr/>
            <p:nvPr/>
          </p:nvSpPr>
          <p:spPr>
            <a:xfrm>
              <a:off x="2929950" y="1556375"/>
              <a:ext cx="189375" cy="15350"/>
            </a:xfrm>
            <a:custGeom>
              <a:rect b="b" l="l" r="r" t="t"/>
              <a:pathLst>
                <a:path extrusionOk="0" h="614" w="7575">
                  <a:moveTo>
                    <a:pt x="325" y="0"/>
                  </a:moveTo>
                  <a:cubicBezTo>
                    <a:pt x="145" y="0"/>
                    <a:pt x="1" y="144"/>
                    <a:pt x="1" y="325"/>
                  </a:cubicBezTo>
                  <a:cubicBezTo>
                    <a:pt x="1" y="469"/>
                    <a:pt x="145" y="613"/>
                    <a:pt x="325" y="613"/>
                  </a:cubicBezTo>
                  <a:lnTo>
                    <a:pt x="7250" y="613"/>
                  </a:lnTo>
                  <a:cubicBezTo>
                    <a:pt x="7430" y="613"/>
                    <a:pt x="7575" y="469"/>
                    <a:pt x="7575" y="325"/>
                  </a:cubicBezTo>
                  <a:cubicBezTo>
                    <a:pt x="7575" y="144"/>
                    <a:pt x="7430" y="0"/>
                    <a:pt x="7250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7" name="Google Shape;2237;p50"/>
            <p:cNvSpPr/>
            <p:nvPr/>
          </p:nvSpPr>
          <p:spPr>
            <a:xfrm>
              <a:off x="2496250" y="1556375"/>
              <a:ext cx="376925" cy="15350"/>
            </a:xfrm>
            <a:custGeom>
              <a:rect b="b" l="l" r="r" t="t"/>
              <a:pathLst>
                <a:path extrusionOk="0" h="614" w="15077">
                  <a:moveTo>
                    <a:pt x="289" y="0"/>
                  </a:moveTo>
                  <a:cubicBezTo>
                    <a:pt x="108" y="0"/>
                    <a:pt x="0" y="144"/>
                    <a:pt x="0" y="325"/>
                  </a:cubicBezTo>
                  <a:cubicBezTo>
                    <a:pt x="0" y="469"/>
                    <a:pt x="108" y="613"/>
                    <a:pt x="289" y="613"/>
                  </a:cubicBezTo>
                  <a:lnTo>
                    <a:pt x="14788" y="613"/>
                  </a:lnTo>
                  <a:cubicBezTo>
                    <a:pt x="14932" y="613"/>
                    <a:pt x="15076" y="469"/>
                    <a:pt x="15076" y="325"/>
                  </a:cubicBezTo>
                  <a:cubicBezTo>
                    <a:pt x="15076" y="144"/>
                    <a:pt x="14932" y="0"/>
                    <a:pt x="14788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8" name="Google Shape;2238;p50"/>
            <p:cNvSpPr/>
            <p:nvPr/>
          </p:nvSpPr>
          <p:spPr>
            <a:xfrm>
              <a:off x="2322225" y="1556375"/>
              <a:ext cx="109125" cy="15350"/>
            </a:xfrm>
            <a:custGeom>
              <a:rect b="b" l="l" r="r" t="t"/>
              <a:pathLst>
                <a:path extrusionOk="0" h="614" w="4365">
                  <a:moveTo>
                    <a:pt x="289" y="0"/>
                  </a:moveTo>
                  <a:cubicBezTo>
                    <a:pt x="145" y="0"/>
                    <a:pt x="0" y="144"/>
                    <a:pt x="0" y="325"/>
                  </a:cubicBezTo>
                  <a:cubicBezTo>
                    <a:pt x="0" y="469"/>
                    <a:pt x="145" y="613"/>
                    <a:pt x="289" y="613"/>
                  </a:cubicBezTo>
                  <a:lnTo>
                    <a:pt x="4076" y="613"/>
                  </a:lnTo>
                  <a:cubicBezTo>
                    <a:pt x="4220" y="613"/>
                    <a:pt x="4364" y="469"/>
                    <a:pt x="4364" y="325"/>
                  </a:cubicBezTo>
                  <a:cubicBezTo>
                    <a:pt x="4364" y="144"/>
                    <a:pt x="4220" y="0"/>
                    <a:pt x="4076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9" name="Google Shape;2239;p50"/>
            <p:cNvSpPr/>
            <p:nvPr/>
          </p:nvSpPr>
          <p:spPr>
            <a:xfrm>
              <a:off x="2647725" y="1629400"/>
              <a:ext cx="471600" cy="15350"/>
            </a:xfrm>
            <a:custGeom>
              <a:rect b="b" l="l" r="r" t="t"/>
              <a:pathLst>
                <a:path extrusionOk="0" h="614" w="18864">
                  <a:moveTo>
                    <a:pt x="325" y="1"/>
                  </a:moveTo>
                  <a:cubicBezTo>
                    <a:pt x="145" y="1"/>
                    <a:pt x="1" y="145"/>
                    <a:pt x="1" y="289"/>
                  </a:cubicBezTo>
                  <a:cubicBezTo>
                    <a:pt x="1" y="469"/>
                    <a:pt x="145" y="614"/>
                    <a:pt x="325" y="614"/>
                  </a:cubicBezTo>
                  <a:lnTo>
                    <a:pt x="18539" y="614"/>
                  </a:lnTo>
                  <a:cubicBezTo>
                    <a:pt x="18719" y="614"/>
                    <a:pt x="18864" y="469"/>
                    <a:pt x="18864" y="289"/>
                  </a:cubicBezTo>
                  <a:cubicBezTo>
                    <a:pt x="18864" y="145"/>
                    <a:pt x="18719" y="1"/>
                    <a:pt x="18539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0" name="Google Shape;2240;p50"/>
            <p:cNvSpPr/>
            <p:nvPr/>
          </p:nvSpPr>
          <p:spPr>
            <a:xfrm>
              <a:off x="2322225" y="1629400"/>
              <a:ext cx="174050" cy="15350"/>
            </a:xfrm>
            <a:custGeom>
              <a:rect b="b" l="l" r="r" t="t"/>
              <a:pathLst>
                <a:path extrusionOk="0" h="614" w="6962">
                  <a:moveTo>
                    <a:pt x="289" y="1"/>
                  </a:moveTo>
                  <a:cubicBezTo>
                    <a:pt x="145" y="1"/>
                    <a:pt x="0" y="145"/>
                    <a:pt x="0" y="289"/>
                  </a:cubicBezTo>
                  <a:cubicBezTo>
                    <a:pt x="0" y="469"/>
                    <a:pt x="145" y="614"/>
                    <a:pt x="289" y="614"/>
                  </a:cubicBezTo>
                  <a:lnTo>
                    <a:pt x="6673" y="614"/>
                  </a:lnTo>
                  <a:cubicBezTo>
                    <a:pt x="6853" y="614"/>
                    <a:pt x="6961" y="469"/>
                    <a:pt x="6961" y="289"/>
                  </a:cubicBezTo>
                  <a:cubicBezTo>
                    <a:pt x="6961" y="145"/>
                    <a:pt x="6853" y="1"/>
                    <a:pt x="6673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1" name="Google Shape;2241;p50"/>
            <p:cNvSpPr/>
            <p:nvPr/>
          </p:nvSpPr>
          <p:spPr>
            <a:xfrm>
              <a:off x="3024625" y="1712350"/>
              <a:ext cx="94700" cy="15350"/>
            </a:xfrm>
            <a:custGeom>
              <a:rect b="b" l="l" r="r" t="t"/>
              <a:pathLst>
                <a:path extrusionOk="0" h="614" w="3788">
                  <a:moveTo>
                    <a:pt x="289" y="1"/>
                  </a:moveTo>
                  <a:cubicBezTo>
                    <a:pt x="145" y="1"/>
                    <a:pt x="1" y="145"/>
                    <a:pt x="1" y="325"/>
                  </a:cubicBezTo>
                  <a:cubicBezTo>
                    <a:pt x="1" y="470"/>
                    <a:pt x="145" y="614"/>
                    <a:pt x="289" y="614"/>
                  </a:cubicBezTo>
                  <a:lnTo>
                    <a:pt x="3463" y="614"/>
                  </a:lnTo>
                  <a:cubicBezTo>
                    <a:pt x="3643" y="614"/>
                    <a:pt x="3788" y="470"/>
                    <a:pt x="3788" y="325"/>
                  </a:cubicBezTo>
                  <a:cubicBezTo>
                    <a:pt x="3788" y="145"/>
                    <a:pt x="3643" y="1"/>
                    <a:pt x="3463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2" name="Google Shape;2242;p50"/>
            <p:cNvSpPr/>
            <p:nvPr/>
          </p:nvSpPr>
          <p:spPr>
            <a:xfrm>
              <a:off x="2800100" y="1712350"/>
              <a:ext cx="174050" cy="15350"/>
            </a:xfrm>
            <a:custGeom>
              <a:rect b="b" l="l" r="r" t="t"/>
              <a:pathLst>
                <a:path extrusionOk="0" h="614" w="6962">
                  <a:moveTo>
                    <a:pt x="289" y="1"/>
                  </a:moveTo>
                  <a:cubicBezTo>
                    <a:pt x="145" y="1"/>
                    <a:pt x="1" y="145"/>
                    <a:pt x="1" y="325"/>
                  </a:cubicBezTo>
                  <a:cubicBezTo>
                    <a:pt x="1" y="470"/>
                    <a:pt x="145" y="614"/>
                    <a:pt x="289" y="614"/>
                  </a:cubicBezTo>
                  <a:lnTo>
                    <a:pt x="6673" y="614"/>
                  </a:lnTo>
                  <a:cubicBezTo>
                    <a:pt x="6854" y="614"/>
                    <a:pt x="6962" y="470"/>
                    <a:pt x="6962" y="325"/>
                  </a:cubicBezTo>
                  <a:cubicBezTo>
                    <a:pt x="6962" y="145"/>
                    <a:pt x="6854" y="1"/>
                    <a:pt x="6673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3" name="Google Shape;2243;p50"/>
            <p:cNvSpPr/>
            <p:nvPr/>
          </p:nvSpPr>
          <p:spPr>
            <a:xfrm>
              <a:off x="2322225" y="1712350"/>
              <a:ext cx="384125" cy="15350"/>
            </a:xfrm>
            <a:custGeom>
              <a:rect b="b" l="l" r="r" t="t"/>
              <a:pathLst>
                <a:path extrusionOk="0" h="614" w="15365">
                  <a:moveTo>
                    <a:pt x="289" y="1"/>
                  </a:moveTo>
                  <a:cubicBezTo>
                    <a:pt x="145" y="1"/>
                    <a:pt x="0" y="145"/>
                    <a:pt x="0" y="325"/>
                  </a:cubicBezTo>
                  <a:cubicBezTo>
                    <a:pt x="0" y="470"/>
                    <a:pt x="145" y="614"/>
                    <a:pt x="289" y="614"/>
                  </a:cubicBezTo>
                  <a:lnTo>
                    <a:pt x="15076" y="614"/>
                  </a:lnTo>
                  <a:cubicBezTo>
                    <a:pt x="15221" y="614"/>
                    <a:pt x="15365" y="470"/>
                    <a:pt x="15365" y="325"/>
                  </a:cubicBezTo>
                  <a:cubicBezTo>
                    <a:pt x="15365" y="145"/>
                    <a:pt x="15221" y="1"/>
                    <a:pt x="15076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4" name="Google Shape;2244;p50"/>
            <p:cNvSpPr/>
            <p:nvPr/>
          </p:nvSpPr>
          <p:spPr>
            <a:xfrm>
              <a:off x="2699125" y="1795300"/>
              <a:ext cx="420200" cy="15375"/>
            </a:xfrm>
            <a:custGeom>
              <a:rect b="b" l="l" r="r" t="t"/>
              <a:pathLst>
                <a:path extrusionOk="0" h="615" w="16808">
                  <a:moveTo>
                    <a:pt x="289" y="1"/>
                  </a:moveTo>
                  <a:cubicBezTo>
                    <a:pt x="109" y="1"/>
                    <a:pt x="0" y="145"/>
                    <a:pt x="0" y="326"/>
                  </a:cubicBezTo>
                  <a:cubicBezTo>
                    <a:pt x="0" y="470"/>
                    <a:pt x="109" y="614"/>
                    <a:pt x="289" y="614"/>
                  </a:cubicBezTo>
                  <a:lnTo>
                    <a:pt x="16483" y="614"/>
                  </a:lnTo>
                  <a:cubicBezTo>
                    <a:pt x="16663" y="614"/>
                    <a:pt x="16808" y="470"/>
                    <a:pt x="16808" y="326"/>
                  </a:cubicBezTo>
                  <a:cubicBezTo>
                    <a:pt x="16808" y="145"/>
                    <a:pt x="16663" y="1"/>
                    <a:pt x="16483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5" name="Google Shape;2245;p50"/>
            <p:cNvSpPr/>
            <p:nvPr/>
          </p:nvSpPr>
          <p:spPr>
            <a:xfrm>
              <a:off x="2322225" y="1795300"/>
              <a:ext cx="304775" cy="15375"/>
            </a:xfrm>
            <a:custGeom>
              <a:rect b="b" l="l" r="r" t="t"/>
              <a:pathLst>
                <a:path extrusionOk="0" h="615" w="12191">
                  <a:moveTo>
                    <a:pt x="289" y="1"/>
                  </a:moveTo>
                  <a:cubicBezTo>
                    <a:pt x="145" y="1"/>
                    <a:pt x="0" y="145"/>
                    <a:pt x="0" y="326"/>
                  </a:cubicBezTo>
                  <a:cubicBezTo>
                    <a:pt x="0" y="470"/>
                    <a:pt x="145" y="614"/>
                    <a:pt x="289" y="614"/>
                  </a:cubicBezTo>
                  <a:lnTo>
                    <a:pt x="11902" y="614"/>
                  </a:lnTo>
                  <a:cubicBezTo>
                    <a:pt x="12047" y="614"/>
                    <a:pt x="12191" y="470"/>
                    <a:pt x="12191" y="326"/>
                  </a:cubicBezTo>
                  <a:cubicBezTo>
                    <a:pt x="12191" y="145"/>
                    <a:pt x="12047" y="1"/>
                    <a:pt x="11902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6" name="Google Shape;2246;p50"/>
            <p:cNvSpPr/>
            <p:nvPr/>
          </p:nvSpPr>
          <p:spPr>
            <a:xfrm>
              <a:off x="2929950" y="1879175"/>
              <a:ext cx="189375" cy="14450"/>
            </a:xfrm>
            <a:custGeom>
              <a:rect b="b" l="l" r="r" t="t"/>
              <a:pathLst>
                <a:path extrusionOk="0" h="578" w="7575">
                  <a:moveTo>
                    <a:pt x="325" y="0"/>
                  </a:moveTo>
                  <a:cubicBezTo>
                    <a:pt x="145" y="0"/>
                    <a:pt x="1" y="108"/>
                    <a:pt x="1" y="289"/>
                  </a:cubicBezTo>
                  <a:cubicBezTo>
                    <a:pt x="1" y="469"/>
                    <a:pt x="145" y="577"/>
                    <a:pt x="325" y="577"/>
                  </a:cubicBezTo>
                  <a:lnTo>
                    <a:pt x="7250" y="577"/>
                  </a:lnTo>
                  <a:cubicBezTo>
                    <a:pt x="7430" y="577"/>
                    <a:pt x="7575" y="469"/>
                    <a:pt x="7575" y="289"/>
                  </a:cubicBezTo>
                  <a:cubicBezTo>
                    <a:pt x="7575" y="108"/>
                    <a:pt x="7430" y="0"/>
                    <a:pt x="7250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7" name="Google Shape;2247;p50"/>
            <p:cNvSpPr/>
            <p:nvPr/>
          </p:nvSpPr>
          <p:spPr>
            <a:xfrm>
              <a:off x="2496250" y="1879175"/>
              <a:ext cx="376925" cy="14450"/>
            </a:xfrm>
            <a:custGeom>
              <a:rect b="b" l="l" r="r" t="t"/>
              <a:pathLst>
                <a:path extrusionOk="0" h="578" w="15077">
                  <a:moveTo>
                    <a:pt x="289" y="0"/>
                  </a:moveTo>
                  <a:cubicBezTo>
                    <a:pt x="108" y="0"/>
                    <a:pt x="0" y="108"/>
                    <a:pt x="0" y="289"/>
                  </a:cubicBezTo>
                  <a:cubicBezTo>
                    <a:pt x="0" y="469"/>
                    <a:pt x="108" y="577"/>
                    <a:pt x="289" y="577"/>
                  </a:cubicBezTo>
                  <a:lnTo>
                    <a:pt x="14788" y="577"/>
                  </a:lnTo>
                  <a:cubicBezTo>
                    <a:pt x="14932" y="577"/>
                    <a:pt x="15076" y="469"/>
                    <a:pt x="15076" y="289"/>
                  </a:cubicBezTo>
                  <a:cubicBezTo>
                    <a:pt x="15076" y="108"/>
                    <a:pt x="14932" y="0"/>
                    <a:pt x="14788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8" name="Google Shape;2248;p50"/>
            <p:cNvSpPr/>
            <p:nvPr/>
          </p:nvSpPr>
          <p:spPr>
            <a:xfrm>
              <a:off x="2322225" y="1879175"/>
              <a:ext cx="109125" cy="14450"/>
            </a:xfrm>
            <a:custGeom>
              <a:rect b="b" l="l" r="r" t="t"/>
              <a:pathLst>
                <a:path extrusionOk="0" h="578" w="4365">
                  <a:moveTo>
                    <a:pt x="289" y="0"/>
                  </a:moveTo>
                  <a:cubicBezTo>
                    <a:pt x="145" y="0"/>
                    <a:pt x="0" y="108"/>
                    <a:pt x="0" y="289"/>
                  </a:cubicBezTo>
                  <a:cubicBezTo>
                    <a:pt x="0" y="469"/>
                    <a:pt x="145" y="577"/>
                    <a:pt x="289" y="577"/>
                  </a:cubicBezTo>
                  <a:lnTo>
                    <a:pt x="4076" y="577"/>
                  </a:lnTo>
                  <a:cubicBezTo>
                    <a:pt x="4220" y="577"/>
                    <a:pt x="4364" y="469"/>
                    <a:pt x="4364" y="289"/>
                  </a:cubicBezTo>
                  <a:cubicBezTo>
                    <a:pt x="4364" y="108"/>
                    <a:pt x="4220" y="0"/>
                    <a:pt x="4076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2" name="Shape 2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" name="Google Shape;2253;p51"/>
          <p:cNvSpPr txBox="1"/>
          <p:nvPr>
            <p:ph idx="4294967295" type="title"/>
          </p:nvPr>
        </p:nvSpPr>
        <p:spPr>
          <a:xfrm>
            <a:off x="198800" y="313125"/>
            <a:ext cx="4045200" cy="6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F8B00"/>
                </a:solidFill>
                <a:latin typeface="Fjalla One"/>
                <a:ea typeface="Fjalla One"/>
                <a:cs typeface="Fjalla One"/>
                <a:sym typeface="Fjalla One"/>
              </a:rPr>
              <a:t>Resultados obtenidos</a:t>
            </a:r>
            <a:endParaRPr>
              <a:solidFill>
                <a:srgbClr val="FF8B00"/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  <p:pic>
        <p:nvPicPr>
          <p:cNvPr id="2254" name="Google Shape;2254;p51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8750" y="552600"/>
            <a:ext cx="6644649" cy="4321176"/>
          </a:xfrm>
          <a:prstGeom prst="rect">
            <a:avLst/>
          </a:prstGeom>
          <a:noFill/>
          <a:ln>
            <a:noFill/>
          </a:ln>
        </p:spPr>
      </p:pic>
      <p:sp>
        <p:nvSpPr>
          <p:cNvPr id="2255" name="Google Shape;2255;p51"/>
          <p:cNvSpPr txBox="1"/>
          <p:nvPr/>
        </p:nvSpPr>
        <p:spPr>
          <a:xfrm>
            <a:off x="892599" y="1399750"/>
            <a:ext cx="2332200" cy="42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>
                <a:solidFill>
                  <a:srgbClr val="494949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Plan de pruebas</a:t>
            </a:r>
            <a:endParaRPr sz="1600">
              <a:solidFill>
                <a:srgbClr val="494949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2256" name="Google Shape;2256;p51"/>
          <p:cNvSpPr txBox="1"/>
          <p:nvPr/>
        </p:nvSpPr>
        <p:spPr>
          <a:xfrm>
            <a:off x="892570" y="1889175"/>
            <a:ext cx="2332200" cy="42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>
                <a:solidFill>
                  <a:srgbClr val="494949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Diseño de 18 casos</a:t>
            </a:r>
            <a:endParaRPr sz="1600">
              <a:solidFill>
                <a:srgbClr val="494949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2257" name="Google Shape;2257;p51"/>
          <p:cNvSpPr txBox="1"/>
          <p:nvPr/>
        </p:nvSpPr>
        <p:spPr>
          <a:xfrm>
            <a:off x="892572" y="2531200"/>
            <a:ext cx="2332200" cy="42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>
                <a:solidFill>
                  <a:srgbClr val="494949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Nuevos métodos </a:t>
            </a:r>
            <a:r>
              <a:rPr lang="es-419" sz="1600">
                <a:solidFill>
                  <a:srgbClr val="494949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implementados</a:t>
            </a:r>
            <a:endParaRPr sz="1600">
              <a:solidFill>
                <a:srgbClr val="494949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grpSp>
        <p:nvGrpSpPr>
          <p:cNvPr id="2258" name="Google Shape;2258;p51"/>
          <p:cNvGrpSpPr/>
          <p:nvPr/>
        </p:nvGrpSpPr>
        <p:grpSpPr>
          <a:xfrm>
            <a:off x="353784" y="1323553"/>
            <a:ext cx="299621" cy="337075"/>
            <a:chOff x="3299850" y="238575"/>
            <a:chExt cx="427725" cy="482225"/>
          </a:xfrm>
        </p:grpSpPr>
        <p:sp>
          <p:nvSpPr>
            <p:cNvPr id="2259" name="Google Shape;2259;p51"/>
            <p:cNvSpPr/>
            <p:nvPr/>
          </p:nvSpPr>
          <p:spPr>
            <a:xfrm>
              <a:off x="3299850" y="323500"/>
              <a:ext cx="427725" cy="397300"/>
            </a:xfrm>
            <a:custGeom>
              <a:rect b="b" l="l" r="r" t="t"/>
              <a:pathLst>
                <a:path extrusionOk="0" h="15892" w="17109">
                  <a:moveTo>
                    <a:pt x="3397" y="6794"/>
                  </a:moveTo>
                  <a:lnTo>
                    <a:pt x="3397" y="14759"/>
                  </a:lnTo>
                  <a:lnTo>
                    <a:pt x="1132" y="14759"/>
                  </a:lnTo>
                  <a:lnTo>
                    <a:pt x="1132" y="6794"/>
                  </a:lnTo>
                  <a:close/>
                  <a:moveTo>
                    <a:pt x="9034" y="1132"/>
                  </a:moveTo>
                  <a:cubicBezTo>
                    <a:pt x="9683" y="1175"/>
                    <a:pt x="10191" y="1712"/>
                    <a:pt x="10191" y="2364"/>
                  </a:cubicBezTo>
                  <a:cubicBezTo>
                    <a:pt x="10191" y="3346"/>
                    <a:pt x="9774" y="5275"/>
                    <a:pt x="9221" y="5828"/>
                  </a:cubicBezTo>
                  <a:cubicBezTo>
                    <a:pt x="8865" y="6184"/>
                    <a:pt x="9119" y="6794"/>
                    <a:pt x="9623" y="6794"/>
                  </a:cubicBezTo>
                  <a:lnTo>
                    <a:pt x="15285" y="6794"/>
                  </a:lnTo>
                  <a:cubicBezTo>
                    <a:pt x="15599" y="6794"/>
                    <a:pt x="15849" y="7047"/>
                    <a:pt x="15849" y="7361"/>
                  </a:cubicBezTo>
                  <a:cubicBezTo>
                    <a:pt x="15849" y="7672"/>
                    <a:pt x="15599" y="7926"/>
                    <a:pt x="15285" y="7926"/>
                  </a:cubicBezTo>
                  <a:lnTo>
                    <a:pt x="11888" y="7926"/>
                  </a:lnTo>
                  <a:cubicBezTo>
                    <a:pt x="11574" y="7926"/>
                    <a:pt x="11323" y="8180"/>
                    <a:pt x="11323" y="8494"/>
                  </a:cubicBezTo>
                  <a:cubicBezTo>
                    <a:pt x="11323" y="8805"/>
                    <a:pt x="11574" y="9058"/>
                    <a:pt x="11888" y="9058"/>
                  </a:cubicBezTo>
                  <a:lnTo>
                    <a:pt x="15285" y="9058"/>
                  </a:lnTo>
                  <a:cubicBezTo>
                    <a:pt x="15586" y="9058"/>
                    <a:pt x="15852" y="9342"/>
                    <a:pt x="15852" y="9662"/>
                  </a:cubicBezTo>
                  <a:cubicBezTo>
                    <a:pt x="15852" y="9976"/>
                    <a:pt x="15599" y="10230"/>
                    <a:pt x="15285" y="10230"/>
                  </a:cubicBezTo>
                  <a:lnTo>
                    <a:pt x="11888" y="10230"/>
                  </a:lnTo>
                  <a:cubicBezTo>
                    <a:pt x="11574" y="10230"/>
                    <a:pt x="11323" y="10484"/>
                    <a:pt x="11323" y="10795"/>
                  </a:cubicBezTo>
                  <a:cubicBezTo>
                    <a:pt x="11323" y="11109"/>
                    <a:pt x="11574" y="11362"/>
                    <a:pt x="11888" y="11362"/>
                  </a:cubicBezTo>
                  <a:lnTo>
                    <a:pt x="14152" y="11362"/>
                  </a:lnTo>
                  <a:cubicBezTo>
                    <a:pt x="14466" y="11362"/>
                    <a:pt x="14717" y="11616"/>
                    <a:pt x="14717" y="11927"/>
                  </a:cubicBezTo>
                  <a:cubicBezTo>
                    <a:pt x="14717" y="12241"/>
                    <a:pt x="14466" y="12494"/>
                    <a:pt x="14152" y="12494"/>
                  </a:cubicBezTo>
                  <a:lnTo>
                    <a:pt x="11888" y="12494"/>
                  </a:lnTo>
                  <a:cubicBezTo>
                    <a:pt x="11574" y="12494"/>
                    <a:pt x="11323" y="12748"/>
                    <a:pt x="11323" y="13059"/>
                  </a:cubicBezTo>
                  <a:cubicBezTo>
                    <a:pt x="11323" y="13373"/>
                    <a:pt x="11574" y="13627"/>
                    <a:pt x="11888" y="13627"/>
                  </a:cubicBezTo>
                  <a:lnTo>
                    <a:pt x="13020" y="13627"/>
                  </a:lnTo>
                  <a:cubicBezTo>
                    <a:pt x="13334" y="13627"/>
                    <a:pt x="13585" y="13880"/>
                    <a:pt x="13585" y="14191"/>
                  </a:cubicBezTo>
                  <a:cubicBezTo>
                    <a:pt x="13585" y="14505"/>
                    <a:pt x="13334" y="14759"/>
                    <a:pt x="13020" y="14759"/>
                  </a:cubicBezTo>
                  <a:lnTo>
                    <a:pt x="9197" y="14759"/>
                  </a:lnTo>
                  <a:cubicBezTo>
                    <a:pt x="8041" y="14759"/>
                    <a:pt x="6890" y="14572"/>
                    <a:pt x="5794" y="14207"/>
                  </a:cubicBezTo>
                  <a:lnTo>
                    <a:pt x="4529" y="13784"/>
                  </a:lnTo>
                  <a:lnTo>
                    <a:pt x="4529" y="7712"/>
                  </a:lnTo>
                  <a:lnTo>
                    <a:pt x="5686" y="7132"/>
                  </a:lnTo>
                  <a:cubicBezTo>
                    <a:pt x="6265" y="6842"/>
                    <a:pt x="6797" y="6459"/>
                    <a:pt x="7253" y="6003"/>
                  </a:cubicBezTo>
                  <a:lnTo>
                    <a:pt x="7289" y="5963"/>
                  </a:lnTo>
                  <a:cubicBezTo>
                    <a:pt x="8352" y="4901"/>
                    <a:pt x="8917" y="2654"/>
                    <a:pt x="9034" y="1132"/>
                  </a:cubicBezTo>
                  <a:close/>
                  <a:moveTo>
                    <a:pt x="8491" y="0"/>
                  </a:moveTo>
                  <a:cubicBezTo>
                    <a:pt x="8177" y="0"/>
                    <a:pt x="7926" y="254"/>
                    <a:pt x="7926" y="568"/>
                  </a:cubicBezTo>
                  <a:cubicBezTo>
                    <a:pt x="7926" y="1887"/>
                    <a:pt x="7380" y="4276"/>
                    <a:pt x="6492" y="5166"/>
                  </a:cubicBezTo>
                  <a:lnTo>
                    <a:pt x="6456" y="5203"/>
                  </a:lnTo>
                  <a:cubicBezTo>
                    <a:pt x="6081" y="5574"/>
                    <a:pt x="5652" y="5885"/>
                    <a:pt x="5181" y="6120"/>
                  </a:cubicBezTo>
                  <a:lnTo>
                    <a:pt x="4529" y="6444"/>
                  </a:lnTo>
                  <a:lnTo>
                    <a:pt x="4529" y="6229"/>
                  </a:lnTo>
                  <a:cubicBezTo>
                    <a:pt x="4529" y="5915"/>
                    <a:pt x="4276" y="5661"/>
                    <a:pt x="3962" y="5661"/>
                  </a:cubicBezTo>
                  <a:lnTo>
                    <a:pt x="565" y="5661"/>
                  </a:lnTo>
                  <a:cubicBezTo>
                    <a:pt x="251" y="5661"/>
                    <a:pt x="0" y="5915"/>
                    <a:pt x="0" y="6229"/>
                  </a:cubicBezTo>
                  <a:lnTo>
                    <a:pt x="0" y="15324"/>
                  </a:lnTo>
                  <a:cubicBezTo>
                    <a:pt x="0" y="15638"/>
                    <a:pt x="251" y="15891"/>
                    <a:pt x="565" y="15891"/>
                  </a:cubicBezTo>
                  <a:lnTo>
                    <a:pt x="3962" y="15891"/>
                  </a:lnTo>
                  <a:cubicBezTo>
                    <a:pt x="4276" y="15891"/>
                    <a:pt x="4529" y="15638"/>
                    <a:pt x="4529" y="15324"/>
                  </a:cubicBezTo>
                  <a:lnTo>
                    <a:pt x="4529" y="14976"/>
                  </a:lnTo>
                  <a:lnTo>
                    <a:pt x="5435" y="15278"/>
                  </a:lnTo>
                  <a:cubicBezTo>
                    <a:pt x="6649" y="15683"/>
                    <a:pt x="7917" y="15888"/>
                    <a:pt x="9197" y="15888"/>
                  </a:cubicBezTo>
                  <a:lnTo>
                    <a:pt x="13020" y="15888"/>
                  </a:lnTo>
                  <a:cubicBezTo>
                    <a:pt x="14219" y="15888"/>
                    <a:pt x="15040" y="14681"/>
                    <a:pt x="14599" y="13566"/>
                  </a:cubicBezTo>
                  <a:cubicBezTo>
                    <a:pt x="15577" y="13298"/>
                    <a:pt x="16106" y="12241"/>
                    <a:pt x="15731" y="11302"/>
                  </a:cubicBezTo>
                  <a:cubicBezTo>
                    <a:pt x="16468" y="11100"/>
                    <a:pt x="16981" y="10429"/>
                    <a:pt x="16984" y="9662"/>
                  </a:cubicBezTo>
                  <a:cubicBezTo>
                    <a:pt x="16981" y="9233"/>
                    <a:pt x="16824" y="8823"/>
                    <a:pt x="16541" y="8503"/>
                  </a:cubicBezTo>
                  <a:cubicBezTo>
                    <a:pt x="16994" y="8005"/>
                    <a:pt x="17108" y="7289"/>
                    <a:pt x="16837" y="6673"/>
                  </a:cubicBezTo>
                  <a:cubicBezTo>
                    <a:pt x="16565" y="6060"/>
                    <a:pt x="15958" y="5661"/>
                    <a:pt x="15285" y="5661"/>
                  </a:cubicBezTo>
                  <a:lnTo>
                    <a:pt x="10635" y="5661"/>
                  </a:lnTo>
                  <a:cubicBezTo>
                    <a:pt x="11109" y="4577"/>
                    <a:pt x="11323" y="3104"/>
                    <a:pt x="11323" y="2364"/>
                  </a:cubicBezTo>
                  <a:cubicBezTo>
                    <a:pt x="11320" y="1060"/>
                    <a:pt x="10263" y="3"/>
                    <a:pt x="8959" y="0"/>
                  </a:cubicBezTo>
                  <a:close/>
                </a:path>
              </a:pathLst>
            </a:custGeom>
            <a:solidFill>
              <a:srgbClr val="FF8B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260" name="Google Shape;2260;p51"/>
            <p:cNvSpPr/>
            <p:nvPr/>
          </p:nvSpPr>
          <p:spPr>
            <a:xfrm>
              <a:off x="3467650" y="238575"/>
              <a:ext cx="46525" cy="56650"/>
            </a:xfrm>
            <a:custGeom>
              <a:rect b="b" l="l" r="r" t="t"/>
              <a:pathLst>
                <a:path extrusionOk="0" h="2266" w="1861">
                  <a:moveTo>
                    <a:pt x="646" y="1"/>
                  </a:moveTo>
                  <a:cubicBezTo>
                    <a:pt x="561" y="1"/>
                    <a:pt x="475" y="20"/>
                    <a:pt x="393" y="61"/>
                  </a:cubicBezTo>
                  <a:cubicBezTo>
                    <a:pt x="112" y="199"/>
                    <a:pt x="0" y="541"/>
                    <a:pt x="139" y="821"/>
                  </a:cubicBezTo>
                  <a:lnTo>
                    <a:pt x="707" y="1954"/>
                  </a:lnTo>
                  <a:cubicBezTo>
                    <a:pt x="805" y="2150"/>
                    <a:pt x="1005" y="2265"/>
                    <a:pt x="1212" y="2265"/>
                  </a:cubicBezTo>
                  <a:cubicBezTo>
                    <a:pt x="1297" y="2265"/>
                    <a:pt x="1384" y="2246"/>
                    <a:pt x="1465" y="2204"/>
                  </a:cubicBezTo>
                  <a:cubicBezTo>
                    <a:pt x="1746" y="2065"/>
                    <a:pt x="1860" y="1727"/>
                    <a:pt x="1718" y="1446"/>
                  </a:cubicBezTo>
                  <a:lnTo>
                    <a:pt x="1154" y="314"/>
                  </a:lnTo>
                  <a:cubicBezTo>
                    <a:pt x="1053" y="115"/>
                    <a:pt x="854" y="1"/>
                    <a:pt x="646" y="1"/>
                  </a:cubicBezTo>
                  <a:close/>
                </a:path>
              </a:pathLst>
            </a:custGeom>
            <a:solidFill>
              <a:srgbClr val="FF8B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261" name="Google Shape;2261;p51"/>
            <p:cNvSpPr/>
            <p:nvPr/>
          </p:nvSpPr>
          <p:spPr>
            <a:xfrm>
              <a:off x="3566675" y="238575"/>
              <a:ext cx="46525" cy="56675"/>
            </a:xfrm>
            <a:custGeom>
              <a:rect b="b" l="l" r="r" t="t"/>
              <a:pathLst>
                <a:path extrusionOk="0" h="2267" w="1861">
                  <a:moveTo>
                    <a:pt x="1215" y="1"/>
                  </a:moveTo>
                  <a:cubicBezTo>
                    <a:pt x="1007" y="1"/>
                    <a:pt x="808" y="115"/>
                    <a:pt x="707" y="314"/>
                  </a:cubicBezTo>
                  <a:lnTo>
                    <a:pt x="143" y="1446"/>
                  </a:lnTo>
                  <a:cubicBezTo>
                    <a:pt x="1" y="1727"/>
                    <a:pt x="116" y="2065"/>
                    <a:pt x="396" y="2207"/>
                  </a:cubicBezTo>
                  <a:cubicBezTo>
                    <a:pt x="477" y="2247"/>
                    <a:pt x="562" y="2266"/>
                    <a:pt x="646" y="2266"/>
                  </a:cubicBezTo>
                  <a:cubicBezTo>
                    <a:pt x="854" y="2266"/>
                    <a:pt x="1055" y="2151"/>
                    <a:pt x="1154" y="1954"/>
                  </a:cubicBezTo>
                  <a:lnTo>
                    <a:pt x="1722" y="821"/>
                  </a:lnTo>
                  <a:cubicBezTo>
                    <a:pt x="1861" y="541"/>
                    <a:pt x="1749" y="199"/>
                    <a:pt x="1468" y="61"/>
                  </a:cubicBezTo>
                  <a:cubicBezTo>
                    <a:pt x="1387" y="20"/>
                    <a:pt x="1300" y="1"/>
                    <a:pt x="1215" y="1"/>
                  </a:cubicBezTo>
                  <a:close/>
                </a:path>
              </a:pathLst>
            </a:custGeom>
            <a:solidFill>
              <a:srgbClr val="FF8B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262" name="Google Shape;2262;p51"/>
            <p:cNvSpPr/>
            <p:nvPr/>
          </p:nvSpPr>
          <p:spPr>
            <a:xfrm>
              <a:off x="3611225" y="323500"/>
              <a:ext cx="56550" cy="28325"/>
            </a:xfrm>
            <a:custGeom>
              <a:rect b="b" l="l" r="r" t="t"/>
              <a:pathLst>
                <a:path extrusionOk="0" h="1133" w="2262">
                  <a:moveTo>
                    <a:pt x="565" y="0"/>
                  </a:moveTo>
                  <a:cubicBezTo>
                    <a:pt x="251" y="0"/>
                    <a:pt x="0" y="254"/>
                    <a:pt x="0" y="568"/>
                  </a:cubicBezTo>
                  <a:cubicBezTo>
                    <a:pt x="0" y="879"/>
                    <a:pt x="251" y="1132"/>
                    <a:pt x="565" y="1132"/>
                  </a:cubicBezTo>
                  <a:lnTo>
                    <a:pt x="1697" y="1132"/>
                  </a:lnTo>
                  <a:cubicBezTo>
                    <a:pt x="2011" y="1132"/>
                    <a:pt x="2262" y="879"/>
                    <a:pt x="2262" y="568"/>
                  </a:cubicBezTo>
                  <a:cubicBezTo>
                    <a:pt x="2262" y="254"/>
                    <a:pt x="2011" y="0"/>
                    <a:pt x="1697" y="0"/>
                  </a:cubicBezTo>
                  <a:close/>
                </a:path>
              </a:pathLst>
            </a:custGeom>
            <a:solidFill>
              <a:srgbClr val="FF8B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263" name="Google Shape;2263;p51"/>
            <p:cNvSpPr/>
            <p:nvPr/>
          </p:nvSpPr>
          <p:spPr>
            <a:xfrm>
              <a:off x="3413075" y="323500"/>
              <a:ext cx="56550" cy="28325"/>
            </a:xfrm>
            <a:custGeom>
              <a:rect b="b" l="l" r="r" t="t"/>
              <a:pathLst>
                <a:path extrusionOk="0" h="1133" w="2262">
                  <a:moveTo>
                    <a:pt x="565" y="0"/>
                  </a:moveTo>
                  <a:cubicBezTo>
                    <a:pt x="251" y="0"/>
                    <a:pt x="0" y="254"/>
                    <a:pt x="0" y="568"/>
                  </a:cubicBezTo>
                  <a:cubicBezTo>
                    <a:pt x="0" y="879"/>
                    <a:pt x="251" y="1132"/>
                    <a:pt x="565" y="1132"/>
                  </a:cubicBezTo>
                  <a:lnTo>
                    <a:pt x="1697" y="1132"/>
                  </a:lnTo>
                  <a:cubicBezTo>
                    <a:pt x="2011" y="1132"/>
                    <a:pt x="2262" y="879"/>
                    <a:pt x="2262" y="568"/>
                  </a:cubicBezTo>
                  <a:cubicBezTo>
                    <a:pt x="2262" y="254"/>
                    <a:pt x="2011" y="0"/>
                    <a:pt x="1697" y="0"/>
                  </a:cubicBezTo>
                  <a:close/>
                </a:path>
              </a:pathLst>
            </a:custGeom>
            <a:solidFill>
              <a:srgbClr val="FF8B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264" name="Google Shape;2264;p51"/>
          <p:cNvGrpSpPr/>
          <p:nvPr/>
        </p:nvGrpSpPr>
        <p:grpSpPr>
          <a:xfrm>
            <a:off x="353784" y="1934090"/>
            <a:ext cx="299621" cy="337075"/>
            <a:chOff x="3299850" y="238575"/>
            <a:chExt cx="427725" cy="482225"/>
          </a:xfrm>
        </p:grpSpPr>
        <p:sp>
          <p:nvSpPr>
            <p:cNvPr id="2265" name="Google Shape;2265;p51"/>
            <p:cNvSpPr/>
            <p:nvPr/>
          </p:nvSpPr>
          <p:spPr>
            <a:xfrm>
              <a:off x="3299850" y="323500"/>
              <a:ext cx="427725" cy="397300"/>
            </a:xfrm>
            <a:custGeom>
              <a:rect b="b" l="l" r="r" t="t"/>
              <a:pathLst>
                <a:path extrusionOk="0" h="15892" w="17109">
                  <a:moveTo>
                    <a:pt x="3397" y="6794"/>
                  </a:moveTo>
                  <a:lnTo>
                    <a:pt x="3397" y="14759"/>
                  </a:lnTo>
                  <a:lnTo>
                    <a:pt x="1132" y="14759"/>
                  </a:lnTo>
                  <a:lnTo>
                    <a:pt x="1132" y="6794"/>
                  </a:lnTo>
                  <a:close/>
                  <a:moveTo>
                    <a:pt x="9034" y="1132"/>
                  </a:moveTo>
                  <a:cubicBezTo>
                    <a:pt x="9683" y="1175"/>
                    <a:pt x="10191" y="1712"/>
                    <a:pt x="10191" y="2364"/>
                  </a:cubicBezTo>
                  <a:cubicBezTo>
                    <a:pt x="10191" y="3346"/>
                    <a:pt x="9774" y="5275"/>
                    <a:pt x="9221" y="5828"/>
                  </a:cubicBezTo>
                  <a:cubicBezTo>
                    <a:pt x="8865" y="6184"/>
                    <a:pt x="9119" y="6794"/>
                    <a:pt x="9623" y="6794"/>
                  </a:cubicBezTo>
                  <a:lnTo>
                    <a:pt x="15285" y="6794"/>
                  </a:lnTo>
                  <a:cubicBezTo>
                    <a:pt x="15599" y="6794"/>
                    <a:pt x="15849" y="7047"/>
                    <a:pt x="15849" y="7361"/>
                  </a:cubicBezTo>
                  <a:cubicBezTo>
                    <a:pt x="15849" y="7672"/>
                    <a:pt x="15599" y="7926"/>
                    <a:pt x="15285" y="7926"/>
                  </a:cubicBezTo>
                  <a:lnTo>
                    <a:pt x="11888" y="7926"/>
                  </a:lnTo>
                  <a:cubicBezTo>
                    <a:pt x="11574" y="7926"/>
                    <a:pt x="11323" y="8180"/>
                    <a:pt x="11323" y="8494"/>
                  </a:cubicBezTo>
                  <a:cubicBezTo>
                    <a:pt x="11323" y="8805"/>
                    <a:pt x="11574" y="9058"/>
                    <a:pt x="11888" y="9058"/>
                  </a:cubicBezTo>
                  <a:lnTo>
                    <a:pt x="15285" y="9058"/>
                  </a:lnTo>
                  <a:cubicBezTo>
                    <a:pt x="15586" y="9058"/>
                    <a:pt x="15852" y="9342"/>
                    <a:pt x="15852" y="9662"/>
                  </a:cubicBezTo>
                  <a:cubicBezTo>
                    <a:pt x="15852" y="9976"/>
                    <a:pt x="15599" y="10230"/>
                    <a:pt x="15285" y="10230"/>
                  </a:cubicBezTo>
                  <a:lnTo>
                    <a:pt x="11888" y="10230"/>
                  </a:lnTo>
                  <a:cubicBezTo>
                    <a:pt x="11574" y="10230"/>
                    <a:pt x="11323" y="10484"/>
                    <a:pt x="11323" y="10795"/>
                  </a:cubicBezTo>
                  <a:cubicBezTo>
                    <a:pt x="11323" y="11109"/>
                    <a:pt x="11574" y="11362"/>
                    <a:pt x="11888" y="11362"/>
                  </a:cubicBezTo>
                  <a:lnTo>
                    <a:pt x="14152" y="11362"/>
                  </a:lnTo>
                  <a:cubicBezTo>
                    <a:pt x="14466" y="11362"/>
                    <a:pt x="14717" y="11616"/>
                    <a:pt x="14717" y="11927"/>
                  </a:cubicBezTo>
                  <a:cubicBezTo>
                    <a:pt x="14717" y="12241"/>
                    <a:pt x="14466" y="12494"/>
                    <a:pt x="14152" y="12494"/>
                  </a:cubicBezTo>
                  <a:lnTo>
                    <a:pt x="11888" y="12494"/>
                  </a:lnTo>
                  <a:cubicBezTo>
                    <a:pt x="11574" y="12494"/>
                    <a:pt x="11323" y="12748"/>
                    <a:pt x="11323" y="13059"/>
                  </a:cubicBezTo>
                  <a:cubicBezTo>
                    <a:pt x="11323" y="13373"/>
                    <a:pt x="11574" y="13627"/>
                    <a:pt x="11888" y="13627"/>
                  </a:cubicBezTo>
                  <a:lnTo>
                    <a:pt x="13020" y="13627"/>
                  </a:lnTo>
                  <a:cubicBezTo>
                    <a:pt x="13334" y="13627"/>
                    <a:pt x="13585" y="13880"/>
                    <a:pt x="13585" y="14191"/>
                  </a:cubicBezTo>
                  <a:cubicBezTo>
                    <a:pt x="13585" y="14505"/>
                    <a:pt x="13334" y="14759"/>
                    <a:pt x="13020" y="14759"/>
                  </a:cubicBezTo>
                  <a:lnTo>
                    <a:pt x="9197" y="14759"/>
                  </a:lnTo>
                  <a:cubicBezTo>
                    <a:pt x="8041" y="14759"/>
                    <a:pt x="6890" y="14572"/>
                    <a:pt x="5794" y="14207"/>
                  </a:cubicBezTo>
                  <a:lnTo>
                    <a:pt x="4529" y="13784"/>
                  </a:lnTo>
                  <a:lnTo>
                    <a:pt x="4529" y="7712"/>
                  </a:lnTo>
                  <a:lnTo>
                    <a:pt x="5686" y="7132"/>
                  </a:lnTo>
                  <a:cubicBezTo>
                    <a:pt x="6265" y="6842"/>
                    <a:pt x="6797" y="6459"/>
                    <a:pt x="7253" y="6003"/>
                  </a:cubicBezTo>
                  <a:lnTo>
                    <a:pt x="7289" y="5963"/>
                  </a:lnTo>
                  <a:cubicBezTo>
                    <a:pt x="8352" y="4901"/>
                    <a:pt x="8917" y="2654"/>
                    <a:pt x="9034" y="1132"/>
                  </a:cubicBezTo>
                  <a:close/>
                  <a:moveTo>
                    <a:pt x="8491" y="0"/>
                  </a:moveTo>
                  <a:cubicBezTo>
                    <a:pt x="8177" y="0"/>
                    <a:pt x="7926" y="254"/>
                    <a:pt x="7926" y="568"/>
                  </a:cubicBezTo>
                  <a:cubicBezTo>
                    <a:pt x="7926" y="1887"/>
                    <a:pt x="7380" y="4276"/>
                    <a:pt x="6492" y="5166"/>
                  </a:cubicBezTo>
                  <a:lnTo>
                    <a:pt x="6456" y="5203"/>
                  </a:lnTo>
                  <a:cubicBezTo>
                    <a:pt x="6081" y="5574"/>
                    <a:pt x="5652" y="5885"/>
                    <a:pt x="5181" y="6120"/>
                  </a:cubicBezTo>
                  <a:lnTo>
                    <a:pt x="4529" y="6444"/>
                  </a:lnTo>
                  <a:lnTo>
                    <a:pt x="4529" y="6229"/>
                  </a:lnTo>
                  <a:cubicBezTo>
                    <a:pt x="4529" y="5915"/>
                    <a:pt x="4276" y="5661"/>
                    <a:pt x="3962" y="5661"/>
                  </a:cubicBezTo>
                  <a:lnTo>
                    <a:pt x="565" y="5661"/>
                  </a:lnTo>
                  <a:cubicBezTo>
                    <a:pt x="251" y="5661"/>
                    <a:pt x="0" y="5915"/>
                    <a:pt x="0" y="6229"/>
                  </a:cubicBezTo>
                  <a:lnTo>
                    <a:pt x="0" y="15324"/>
                  </a:lnTo>
                  <a:cubicBezTo>
                    <a:pt x="0" y="15638"/>
                    <a:pt x="251" y="15891"/>
                    <a:pt x="565" y="15891"/>
                  </a:cubicBezTo>
                  <a:lnTo>
                    <a:pt x="3962" y="15891"/>
                  </a:lnTo>
                  <a:cubicBezTo>
                    <a:pt x="4276" y="15891"/>
                    <a:pt x="4529" y="15638"/>
                    <a:pt x="4529" y="15324"/>
                  </a:cubicBezTo>
                  <a:lnTo>
                    <a:pt x="4529" y="14976"/>
                  </a:lnTo>
                  <a:lnTo>
                    <a:pt x="5435" y="15278"/>
                  </a:lnTo>
                  <a:cubicBezTo>
                    <a:pt x="6649" y="15683"/>
                    <a:pt x="7917" y="15888"/>
                    <a:pt x="9197" y="15888"/>
                  </a:cubicBezTo>
                  <a:lnTo>
                    <a:pt x="13020" y="15888"/>
                  </a:lnTo>
                  <a:cubicBezTo>
                    <a:pt x="14219" y="15888"/>
                    <a:pt x="15040" y="14681"/>
                    <a:pt x="14599" y="13566"/>
                  </a:cubicBezTo>
                  <a:cubicBezTo>
                    <a:pt x="15577" y="13298"/>
                    <a:pt x="16106" y="12241"/>
                    <a:pt x="15731" y="11302"/>
                  </a:cubicBezTo>
                  <a:cubicBezTo>
                    <a:pt x="16468" y="11100"/>
                    <a:pt x="16981" y="10429"/>
                    <a:pt x="16984" y="9662"/>
                  </a:cubicBezTo>
                  <a:cubicBezTo>
                    <a:pt x="16981" y="9233"/>
                    <a:pt x="16824" y="8823"/>
                    <a:pt x="16541" y="8503"/>
                  </a:cubicBezTo>
                  <a:cubicBezTo>
                    <a:pt x="16994" y="8005"/>
                    <a:pt x="17108" y="7289"/>
                    <a:pt x="16837" y="6673"/>
                  </a:cubicBezTo>
                  <a:cubicBezTo>
                    <a:pt x="16565" y="6060"/>
                    <a:pt x="15958" y="5661"/>
                    <a:pt x="15285" y="5661"/>
                  </a:cubicBezTo>
                  <a:lnTo>
                    <a:pt x="10635" y="5661"/>
                  </a:lnTo>
                  <a:cubicBezTo>
                    <a:pt x="11109" y="4577"/>
                    <a:pt x="11323" y="3104"/>
                    <a:pt x="11323" y="2364"/>
                  </a:cubicBezTo>
                  <a:cubicBezTo>
                    <a:pt x="11320" y="1060"/>
                    <a:pt x="10263" y="3"/>
                    <a:pt x="8959" y="0"/>
                  </a:cubicBezTo>
                  <a:close/>
                </a:path>
              </a:pathLst>
            </a:custGeom>
            <a:solidFill>
              <a:srgbClr val="FF8B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266" name="Google Shape;2266;p51"/>
            <p:cNvSpPr/>
            <p:nvPr/>
          </p:nvSpPr>
          <p:spPr>
            <a:xfrm>
              <a:off x="3467650" y="238575"/>
              <a:ext cx="46525" cy="56650"/>
            </a:xfrm>
            <a:custGeom>
              <a:rect b="b" l="l" r="r" t="t"/>
              <a:pathLst>
                <a:path extrusionOk="0" h="2266" w="1861">
                  <a:moveTo>
                    <a:pt x="646" y="1"/>
                  </a:moveTo>
                  <a:cubicBezTo>
                    <a:pt x="561" y="1"/>
                    <a:pt x="475" y="20"/>
                    <a:pt x="393" y="61"/>
                  </a:cubicBezTo>
                  <a:cubicBezTo>
                    <a:pt x="112" y="199"/>
                    <a:pt x="0" y="541"/>
                    <a:pt x="139" y="821"/>
                  </a:cubicBezTo>
                  <a:lnTo>
                    <a:pt x="707" y="1954"/>
                  </a:lnTo>
                  <a:cubicBezTo>
                    <a:pt x="805" y="2150"/>
                    <a:pt x="1005" y="2265"/>
                    <a:pt x="1212" y="2265"/>
                  </a:cubicBezTo>
                  <a:cubicBezTo>
                    <a:pt x="1297" y="2265"/>
                    <a:pt x="1384" y="2246"/>
                    <a:pt x="1465" y="2204"/>
                  </a:cubicBezTo>
                  <a:cubicBezTo>
                    <a:pt x="1746" y="2065"/>
                    <a:pt x="1860" y="1727"/>
                    <a:pt x="1718" y="1446"/>
                  </a:cubicBezTo>
                  <a:lnTo>
                    <a:pt x="1154" y="314"/>
                  </a:lnTo>
                  <a:cubicBezTo>
                    <a:pt x="1053" y="115"/>
                    <a:pt x="854" y="1"/>
                    <a:pt x="646" y="1"/>
                  </a:cubicBezTo>
                  <a:close/>
                </a:path>
              </a:pathLst>
            </a:custGeom>
            <a:solidFill>
              <a:srgbClr val="FF8B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267" name="Google Shape;2267;p51"/>
            <p:cNvSpPr/>
            <p:nvPr/>
          </p:nvSpPr>
          <p:spPr>
            <a:xfrm>
              <a:off x="3566675" y="238575"/>
              <a:ext cx="46525" cy="56675"/>
            </a:xfrm>
            <a:custGeom>
              <a:rect b="b" l="l" r="r" t="t"/>
              <a:pathLst>
                <a:path extrusionOk="0" h="2267" w="1861">
                  <a:moveTo>
                    <a:pt x="1215" y="1"/>
                  </a:moveTo>
                  <a:cubicBezTo>
                    <a:pt x="1007" y="1"/>
                    <a:pt x="808" y="115"/>
                    <a:pt x="707" y="314"/>
                  </a:cubicBezTo>
                  <a:lnTo>
                    <a:pt x="143" y="1446"/>
                  </a:lnTo>
                  <a:cubicBezTo>
                    <a:pt x="1" y="1727"/>
                    <a:pt x="116" y="2065"/>
                    <a:pt x="396" y="2207"/>
                  </a:cubicBezTo>
                  <a:cubicBezTo>
                    <a:pt x="477" y="2247"/>
                    <a:pt x="562" y="2266"/>
                    <a:pt x="646" y="2266"/>
                  </a:cubicBezTo>
                  <a:cubicBezTo>
                    <a:pt x="854" y="2266"/>
                    <a:pt x="1055" y="2151"/>
                    <a:pt x="1154" y="1954"/>
                  </a:cubicBezTo>
                  <a:lnTo>
                    <a:pt x="1722" y="821"/>
                  </a:lnTo>
                  <a:cubicBezTo>
                    <a:pt x="1861" y="541"/>
                    <a:pt x="1749" y="199"/>
                    <a:pt x="1468" y="61"/>
                  </a:cubicBezTo>
                  <a:cubicBezTo>
                    <a:pt x="1387" y="20"/>
                    <a:pt x="1300" y="1"/>
                    <a:pt x="1215" y="1"/>
                  </a:cubicBezTo>
                  <a:close/>
                </a:path>
              </a:pathLst>
            </a:custGeom>
            <a:solidFill>
              <a:srgbClr val="FF8B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268" name="Google Shape;2268;p51"/>
            <p:cNvSpPr/>
            <p:nvPr/>
          </p:nvSpPr>
          <p:spPr>
            <a:xfrm>
              <a:off x="3611225" y="323500"/>
              <a:ext cx="56550" cy="28325"/>
            </a:xfrm>
            <a:custGeom>
              <a:rect b="b" l="l" r="r" t="t"/>
              <a:pathLst>
                <a:path extrusionOk="0" h="1133" w="2262">
                  <a:moveTo>
                    <a:pt x="565" y="0"/>
                  </a:moveTo>
                  <a:cubicBezTo>
                    <a:pt x="251" y="0"/>
                    <a:pt x="0" y="254"/>
                    <a:pt x="0" y="568"/>
                  </a:cubicBezTo>
                  <a:cubicBezTo>
                    <a:pt x="0" y="879"/>
                    <a:pt x="251" y="1132"/>
                    <a:pt x="565" y="1132"/>
                  </a:cubicBezTo>
                  <a:lnTo>
                    <a:pt x="1697" y="1132"/>
                  </a:lnTo>
                  <a:cubicBezTo>
                    <a:pt x="2011" y="1132"/>
                    <a:pt x="2262" y="879"/>
                    <a:pt x="2262" y="568"/>
                  </a:cubicBezTo>
                  <a:cubicBezTo>
                    <a:pt x="2262" y="254"/>
                    <a:pt x="2011" y="0"/>
                    <a:pt x="1697" y="0"/>
                  </a:cubicBezTo>
                  <a:close/>
                </a:path>
              </a:pathLst>
            </a:custGeom>
            <a:solidFill>
              <a:srgbClr val="FF8B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269" name="Google Shape;2269;p51"/>
            <p:cNvSpPr/>
            <p:nvPr/>
          </p:nvSpPr>
          <p:spPr>
            <a:xfrm>
              <a:off x="3413075" y="323500"/>
              <a:ext cx="56550" cy="28325"/>
            </a:xfrm>
            <a:custGeom>
              <a:rect b="b" l="l" r="r" t="t"/>
              <a:pathLst>
                <a:path extrusionOk="0" h="1133" w="2262">
                  <a:moveTo>
                    <a:pt x="565" y="0"/>
                  </a:moveTo>
                  <a:cubicBezTo>
                    <a:pt x="251" y="0"/>
                    <a:pt x="0" y="254"/>
                    <a:pt x="0" y="568"/>
                  </a:cubicBezTo>
                  <a:cubicBezTo>
                    <a:pt x="0" y="879"/>
                    <a:pt x="251" y="1132"/>
                    <a:pt x="565" y="1132"/>
                  </a:cubicBezTo>
                  <a:lnTo>
                    <a:pt x="1697" y="1132"/>
                  </a:lnTo>
                  <a:cubicBezTo>
                    <a:pt x="2011" y="1132"/>
                    <a:pt x="2262" y="879"/>
                    <a:pt x="2262" y="568"/>
                  </a:cubicBezTo>
                  <a:cubicBezTo>
                    <a:pt x="2262" y="254"/>
                    <a:pt x="2011" y="0"/>
                    <a:pt x="1697" y="0"/>
                  </a:cubicBezTo>
                  <a:close/>
                </a:path>
              </a:pathLst>
            </a:custGeom>
            <a:solidFill>
              <a:srgbClr val="FF8B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270" name="Google Shape;2270;p51"/>
          <p:cNvGrpSpPr/>
          <p:nvPr/>
        </p:nvGrpSpPr>
        <p:grpSpPr>
          <a:xfrm>
            <a:off x="353784" y="2544653"/>
            <a:ext cx="299621" cy="337075"/>
            <a:chOff x="3299850" y="238575"/>
            <a:chExt cx="427725" cy="482225"/>
          </a:xfrm>
        </p:grpSpPr>
        <p:sp>
          <p:nvSpPr>
            <p:cNvPr id="2271" name="Google Shape;2271;p51"/>
            <p:cNvSpPr/>
            <p:nvPr/>
          </p:nvSpPr>
          <p:spPr>
            <a:xfrm>
              <a:off x="3299850" y="323500"/>
              <a:ext cx="427725" cy="397300"/>
            </a:xfrm>
            <a:custGeom>
              <a:rect b="b" l="l" r="r" t="t"/>
              <a:pathLst>
                <a:path extrusionOk="0" h="15892" w="17109">
                  <a:moveTo>
                    <a:pt x="3397" y="6794"/>
                  </a:moveTo>
                  <a:lnTo>
                    <a:pt x="3397" y="14759"/>
                  </a:lnTo>
                  <a:lnTo>
                    <a:pt x="1132" y="14759"/>
                  </a:lnTo>
                  <a:lnTo>
                    <a:pt x="1132" y="6794"/>
                  </a:lnTo>
                  <a:close/>
                  <a:moveTo>
                    <a:pt x="9034" y="1132"/>
                  </a:moveTo>
                  <a:cubicBezTo>
                    <a:pt x="9683" y="1175"/>
                    <a:pt x="10191" y="1712"/>
                    <a:pt x="10191" y="2364"/>
                  </a:cubicBezTo>
                  <a:cubicBezTo>
                    <a:pt x="10191" y="3346"/>
                    <a:pt x="9774" y="5275"/>
                    <a:pt x="9221" y="5828"/>
                  </a:cubicBezTo>
                  <a:cubicBezTo>
                    <a:pt x="8865" y="6184"/>
                    <a:pt x="9119" y="6794"/>
                    <a:pt x="9623" y="6794"/>
                  </a:cubicBezTo>
                  <a:lnTo>
                    <a:pt x="15285" y="6794"/>
                  </a:lnTo>
                  <a:cubicBezTo>
                    <a:pt x="15599" y="6794"/>
                    <a:pt x="15849" y="7047"/>
                    <a:pt x="15849" y="7361"/>
                  </a:cubicBezTo>
                  <a:cubicBezTo>
                    <a:pt x="15849" y="7672"/>
                    <a:pt x="15599" y="7926"/>
                    <a:pt x="15285" y="7926"/>
                  </a:cubicBezTo>
                  <a:lnTo>
                    <a:pt x="11888" y="7926"/>
                  </a:lnTo>
                  <a:cubicBezTo>
                    <a:pt x="11574" y="7926"/>
                    <a:pt x="11323" y="8180"/>
                    <a:pt x="11323" y="8494"/>
                  </a:cubicBezTo>
                  <a:cubicBezTo>
                    <a:pt x="11323" y="8805"/>
                    <a:pt x="11574" y="9058"/>
                    <a:pt x="11888" y="9058"/>
                  </a:cubicBezTo>
                  <a:lnTo>
                    <a:pt x="15285" y="9058"/>
                  </a:lnTo>
                  <a:cubicBezTo>
                    <a:pt x="15586" y="9058"/>
                    <a:pt x="15852" y="9342"/>
                    <a:pt x="15852" y="9662"/>
                  </a:cubicBezTo>
                  <a:cubicBezTo>
                    <a:pt x="15852" y="9976"/>
                    <a:pt x="15599" y="10230"/>
                    <a:pt x="15285" y="10230"/>
                  </a:cubicBezTo>
                  <a:lnTo>
                    <a:pt x="11888" y="10230"/>
                  </a:lnTo>
                  <a:cubicBezTo>
                    <a:pt x="11574" y="10230"/>
                    <a:pt x="11323" y="10484"/>
                    <a:pt x="11323" y="10795"/>
                  </a:cubicBezTo>
                  <a:cubicBezTo>
                    <a:pt x="11323" y="11109"/>
                    <a:pt x="11574" y="11362"/>
                    <a:pt x="11888" y="11362"/>
                  </a:cubicBezTo>
                  <a:lnTo>
                    <a:pt x="14152" y="11362"/>
                  </a:lnTo>
                  <a:cubicBezTo>
                    <a:pt x="14466" y="11362"/>
                    <a:pt x="14717" y="11616"/>
                    <a:pt x="14717" y="11927"/>
                  </a:cubicBezTo>
                  <a:cubicBezTo>
                    <a:pt x="14717" y="12241"/>
                    <a:pt x="14466" y="12494"/>
                    <a:pt x="14152" y="12494"/>
                  </a:cubicBezTo>
                  <a:lnTo>
                    <a:pt x="11888" y="12494"/>
                  </a:lnTo>
                  <a:cubicBezTo>
                    <a:pt x="11574" y="12494"/>
                    <a:pt x="11323" y="12748"/>
                    <a:pt x="11323" y="13059"/>
                  </a:cubicBezTo>
                  <a:cubicBezTo>
                    <a:pt x="11323" y="13373"/>
                    <a:pt x="11574" y="13627"/>
                    <a:pt x="11888" y="13627"/>
                  </a:cubicBezTo>
                  <a:lnTo>
                    <a:pt x="13020" y="13627"/>
                  </a:lnTo>
                  <a:cubicBezTo>
                    <a:pt x="13334" y="13627"/>
                    <a:pt x="13585" y="13880"/>
                    <a:pt x="13585" y="14191"/>
                  </a:cubicBezTo>
                  <a:cubicBezTo>
                    <a:pt x="13585" y="14505"/>
                    <a:pt x="13334" y="14759"/>
                    <a:pt x="13020" y="14759"/>
                  </a:cubicBezTo>
                  <a:lnTo>
                    <a:pt x="9197" y="14759"/>
                  </a:lnTo>
                  <a:cubicBezTo>
                    <a:pt x="8041" y="14759"/>
                    <a:pt x="6890" y="14572"/>
                    <a:pt x="5794" y="14207"/>
                  </a:cubicBezTo>
                  <a:lnTo>
                    <a:pt x="4529" y="13784"/>
                  </a:lnTo>
                  <a:lnTo>
                    <a:pt x="4529" y="7712"/>
                  </a:lnTo>
                  <a:lnTo>
                    <a:pt x="5686" y="7132"/>
                  </a:lnTo>
                  <a:cubicBezTo>
                    <a:pt x="6265" y="6842"/>
                    <a:pt x="6797" y="6459"/>
                    <a:pt x="7253" y="6003"/>
                  </a:cubicBezTo>
                  <a:lnTo>
                    <a:pt x="7289" y="5963"/>
                  </a:lnTo>
                  <a:cubicBezTo>
                    <a:pt x="8352" y="4901"/>
                    <a:pt x="8917" y="2654"/>
                    <a:pt x="9034" y="1132"/>
                  </a:cubicBezTo>
                  <a:close/>
                  <a:moveTo>
                    <a:pt x="8491" y="0"/>
                  </a:moveTo>
                  <a:cubicBezTo>
                    <a:pt x="8177" y="0"/>
                    <a:pt x="7926" y="254"/>
                    <a:pt x="7926" y="568"/>
                  </a:cubicBezTo>
                  <a:cubicBezTo>
                    <a:pt x="7926" y="1887"/>
                    <a:pt x="7380" y="4276"/>
                    <a:pt x="6492" y="5166"/>
                  </a:cubicBezTo>
                  <a:lnTo>
                    <a:pt x="6456" y="5203"/>
                  </a:lnTo>
                  <a:cubicBezTo>
                    <a:pt x="6081" y="5574"/>
                    <a:pt x="5652" y="5885"/>
                    <a:pt x="5181" y="6120"/>
                  </a:cubicBezTo>
                  <a:lnTo>
                    <a:pt x="4529" y="6444"/>
                  </a:lnTo>
                  <a:lnTo>
                    <a:pt x="4529" y="6229"/>
                  </a:lnTo>
                  <a:cubicBezTo>
                    <a:pt x="4529" y="5915"/>
                    <a:pt x="4276" y="5661"/>
                    <a:pt x="3962" y="5661"/>
                  </a:cubicBezTo>
                  <a:lnTo>
                    <a:pt x="565" y="5661"/>
                  </a:lnTo>
                  <a:cubicBezTo>
                    <a:pt x="251" y="5661"/>
                    <a:pt x="0" y="5915"/>
                    <a:pt x="0" y="6229"/>
                  </a:cubicBezTo>
                  <a:lnTo>
                    <a:pt x="0" y="15324"/>
                  </a:lnTo>
                  <a:cubicBezTo>
                    <a:pt x="0" y="15638"/>
                    <a:pt x="251" y="15891"/>
                    <a:pt x="565" y="15891"/>
                  </a:cubicBezTo>
                  <a:lnTo>
                    <a:pt x="3962" y="15891"/>
                  </a:lnTo>
                  <a:cubicBezTo>
                    <a:pt x="4276" y="15891"/>
                    <a:pt x="4529" y="15638"/>
                    <a:pt x="4529" y="15324"/>
                  </a:cubicBezTo>
                  <a:lnTo>
                    <a:pt x="4529" y="14976"/>
                  </a:lnTo>
                  <a:lnTo>
                    <a:pt x="5435" y="15278"/>
                  </a:lnTo>
                  <a:cubicBezTo>
                    <a:pt x="6649" y="15683"/>
                    <a:pt x="7917" y="15888"/>
                    <a:pt x="9197" y="15888"/>
                  </a:cubicBezTo>
                  <a:lnTo>
                    <a:pt x="13020" y="15888"/>
                  </a:lnTo>
                  <a:cubicBezTo>
                    <a:pt x="14219" y="15888"/>
                    <a:pt x="15040" y="14681"/>
                    <a:pt x="14599" y="13566"/>
                  </a:cubicBezTo>
                  <a:cubicBezTo>
                    <a:pt x="15577" y="13298"/>
                    <a:pt x="16106" y="12241"/>
                    <a:pt x="15731" y="11302"/>
                  </a:cubicBezTo>
                  <a:cubicBezTo>
                    <a:pt x="16468" y="11100"/>
                    <a:pt x="16981" y="10429"/>
                    <a:pt x="16984" y="9662"/>
                  </a:cubicBezTo>
                  <a:cubicBezTo>
                    <a:pt x="16981" y="9233"/>
                    <a:pt x="16824" y="8823"/>
                    <a:pt x="16541" y="8503"/>
                  </a:cubicBezTo>
                  <a:cubicBezTo>
                    <a:pt x="16994" y="8005"/>
                    <a:pt x="17108" y="7289"/>
                    <a:pt x="16837" y="6673"/>
                  </a:cubicBezTo>
                  <a:cubicBezTo>
                    <a:pt x="16565" y="6060"/>
                    <a:pt x="15958" y="5661"/>
                    <a:pt x="15285" y="5661"/>
                  </a:cubicBezTo>
                  <a:lnTo>
                    <a:pt x="10635" y="5661"/>
                  </a:lnTo>
                  <a:cubicBezTo>
                    <a:pt x="11109" y="4577"/>
                    <a:pt x="11323" y="3104"/>
                    <a:pt x="11323" y="2364"/>
                  </a:cubicBezTo>
                  <a:cubicBezTo>
                    <a:pt x="11320" y="1060"/>
                    <a:pt x="10263" y="3"/>
                    <a:pt x="8959" y="0"/>
                  </a:cubicBezTo>
                  <a:close/>
                </a:path>
              </a:pathLst>
            </a:custGeom>
            <a:solidFill>
              <a:srgbClr val="FF8B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272" name="Google Shape;2272;p51"/>
            <p:cNvSpPr/>
            <p:nvPr/>
          </p:nvSpPr>
          <p:spPr>
            <a:xfrm>
              <a:off x="3467650" y="238575"/>
              <a:ext cx="46525" cy="56650"/>
            </a:xfrm>
            <a:custGeom>
              <a:rect b="b" l="l" r="r" t="t"/>
              <a:pathLst>
                <a:path extrusionOk="0" h="2266" w="1861">
                  <a:moveTo>
                    <a:pt x="646" y="1"/>
                  </a:moveTo>
                  <a:cubicBezTo>
                    <a:pt x="561" y="1"/>
                    <a:pt x="475" y="20"/>
                    <a:pt x="393" y="61"/>
                  </a:cubicBezTo>
                  <a:cubicBezTo>
                    <a:pt x="112" y="199"/>
                    <a:pt x="0" y="541"/>
                    <a:pt x="139" y="821"/>
                  </a:cubicBezTo>
                  <a:lnTo>
                    <a:pt x="707" y="1954"/>
                  </a:lnTo>
                  <a:cubicBezTo>
                    <a:pt x="805" y="2150"/>
                    <a:pt x="1005" y="2265"/>
                    <a:pt x="1212" y="2265"/>
                  </a:cubicBezTo>
                  <a:cubicBezTo>
                    <a:pt x="1297" y="2265"/>
                    <a:pt x="1384" y="2246"/>
                    <a:pt x="1465" y="2204"/>
                  </a:cubicBezTo>
                  <a:cubicBezTo>
                    <a:pt x="1746" y="2065"/>
                    <a:pt x="1860" y="1727"/>
                    <a:pt x="1718" y="1446"/>
                  </a:cubicBezTo>
                  <a:lnTo>
                    <a:pt x="1154" y="314"/>
                  </a:lnTo>
                  <a:cubicBezTo>
                    <a:pt x="1053" y="115"/>
                    <a:pt x="854" y="1"/>
                    <a:pt x="646" y="1"/>
                  </a:cubicBezTo>
                  <a:close/>
                </a:path>
              </a:pathLst>
            </a:custGeom>
            <a:solidFill>
              <a:srgbClr val="FF8B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273" name="Google Shape;2273;p51"/>
            <p:cNvSpPr/>
            <p:nvPr/>
          </p:nvSpPr>
          <p:spPr>
            <a:xfrm>
              <a:off x="3566675" y="238575"/>
              <a:ext cx="46525" cy="56675"/>
            </a:xfrm>
            <a:custGeom>
              <a:rect b="b" l="l" r="r" t="t"/>
              <a:pathLst>
                <a:path extrusionOk="0" h="2267" w="1861">
                  <a:moveTo>
                    <a:pt x="1215" y="1"/>
                  </a:moveTo>
                  <a:cubicBezTo>
                    <a:pt x="1007" y="1"/>
                    <a:pt x="808" y="115"/>
                    <a:pt x="707" y="314"/>
                  </a:cubicBezTo>
                  <a:lnTo>
                    <a:pt x="143" y="1446"/>
                  </a:lnTo>
                  <a:cubicBezTo>
                    <a:pt x="1" y="1727"/>
                    <a:pt x="116" y="2065"/>
                    <a:pt x="396" y="2207"/>
                  </a:cubicBezTo>
                  <a:cubicBezTo>
                    <a:pt x="477" y="2247"/>
                    <a:pt x="562" y="2266"/>
                    <a:pt x="646" y="2266"/>
                  </a:cubicBezTo>
                  <a:cubicBezTo>
                    <a:pt x="854" y="2266"/>
                    <a:pt x="1055" y="2151"/>
                    <a:pt x="1154" y="1954"/>
                  </a:cubicBezTo>
                  <a:lnTo>
                    <a:pt x="1722" y="821"/>
                  </a:lnTo>
                  <a:cubicBezTo>
                    <a:pt x="1861" y="541"/>
                    <a:pt x="1749" y="199"/>
                    <a:pt x="1468" y="61"/>
                  </a:cubicBezTo>
                  <a:cubicBezTo>
                    <a:pt x="1387" y="20"/>
                    <a:pt x="1300" y="1"/>
                    <a:pt x="1215" y="1"/>
                  </a:cubicBezTo>
                  <a:close/>
                </a:path>
              </a:pathLst>
            </a:custGeom>
            <a:solidFill>
              <a:srgbClr val="FF8B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274" name="Google Shape;2274;p51"/>
            <p:cNvSpPr/>
            <p:nvPr/>
          </p:nvSpPr>
          <p:spPr>
            <a:xfrm>
              <a:off x="3611225" y="323500"/>
              <a:ext cx="56550" cy="28325"/>
            </a:xfrm>
            <a:custGeom>
              <a:rect b="b" l="l" r="r" t="t"/>
              <a:pathLst>
                <a:path extrusionOk="0" h="1133" w="2262">
                  <a:moveTo>
                    <a:pt x="565" y="0"/>
                  </a:moveTo>
                  <a:cubicBezTo>
                    <a:pt x="251" y="0"/>
                    <a:pt x="0" y="254"/>
                    <a:pt x="0" y="568"/>
                  </a:cubicBezTo>
                  <a:cubicBezTo>
                    <a:pt x="0" y="879"/>
                    <a:pt x="251" y="1132"/>
                    <a:pt x="565" y="1132"/>
                  </a:cubicBezTo>
                  <a:lnTo>
                    <a:pt x="1697" y="1132"/>
                  </a:lnTo>
                  <a:cubicBezTo>
                    <a:pt x="2011" y="1132"/>
                    <a:pt x="2262" y="879"/>
                    <a:pt x="2262" y="568"/>
                  </a:cubicBezTo>
                  <a:cubicBezTo>
                    <a:pt x="2262" y="254"/>
                    <a:pt x="2011" y="0"/>
                    <a:pt x="1697" y="0"/>
                  </a:cubicBezTo>
                  <a:close/>
                </a:path>
              </a:pathLst>
            </a:custGeom>
            <a:solidFill>
              <a:srgbClr val="FF8B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275" name="Google Shape;2275;p51"/>
            <p:cNvSpPr/>
            <p:nvPr/>
          </p:nvSpPr>
          <p:spPr>
            <a:xfrm>
              <a:off x="3413075" y="323500"/>
              <a:ext cx="56550" cy="28325"/>
            </a:xfrm>
            <a:custGeom>
              <a:rect b="b" l="l" r="r" t="t"/>
              <a:pathLst>
                <a:path extrusionOk="0" h="1133" w="2262">
                  <a:moveTo>
                    <a:pt x="565" y="0"/>
                  </a:moveTo>
                  <a:cubicBezTo>
                    <a:pt x="251" y="0"/>
                    <a:pt x="0" y="254"/>
                    <a:pt x="0" y="568"/>
                  </a:cubicBezTo>
                  <a:cubicBezTo>
                    <a:pt x="0" y="879"/>
                    <a:pt x="251" y="1132"/>
                    <a:pt x="565" y="1132"/>
                  </a:cubicBezTo>
                  <a:lnTo>
                    <a:pt x="1697" y="1132"/>
                  </a:lnTo>
                  <a:cubicBezTo>
                    <a:pt x="2011" y="1132"/>
                    <a:pt x="2262" y="879"/>
                    <a:pt x="2262" y="568"/>
                  </a:cubicBezTo>
                  <a:cubicBezTo>
                    <a:pt x="2262" y="254"/>
                    <a:pt x="2011" y="0"/>
                    <a:pt x="1697" y="0"/>
                  </a:cubicBezTo>
                  <a:close/>
                </a:path>
              </a:pathLst>
            </a:custGeom>
            <a:solidFill>
              <a:srgbClr val="FF8B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9" name="Shape 2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0" name="Google Shape;228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3663" y="123962"/>
            <a:ext cx="6729078" cy="489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4" name="Shape 2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5" name="Google Shape;2285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450" y="150175"/>
            <a:ext cx="8610274" cy="4840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9" name="Shape 2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0" name="Google Shape;2290;p54"/>
          <p:cNvSpPr txBox="1"/>
          <p:nvPr>
            <p:ph type="title"/>
          </p:nvPr>
        </p:nvSpPr>
        <p:spPr>
          <a:xfrm>
            <a:off x="2624328" y="1620753"/>
            <a:ext cx="3904500" cy="190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6000"/>
              <a:t>Comentarios y experiencias</a:t>
            </a:r>
            <a:endParaRPr sz="60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4" name="Shape 2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5" name="Google Shape;2295;p55"/>
          <p:cNvPicPr preferRelativeResize="0"/>
          <p:nvPr/>
        </p:nvPicPr>
        <p:blipFill rotWithShape="1">
          <a:blip r:embed="rId3">
            <a:alphaModFix/>
          </a:blip>
          <a:srcRect b="5543" l="0" r="0" t="3868"/>
          <a:stretch/>
        </p:blipFill>
        <p:spPr>
          <a:xfrm>
            <a:off x="895350" y="1163975"/>
            <a:ext cx="7353300" cy="3762100"/>
          </a:xfrm>
          <a:prstGeom prst="rect">
            <a:avLst/>
          </a:prstGeom>
          <a:noFill/>
          <a:ln>
            <a:noFill/>
          </a:ln>
        </p:spPr>
      </p:pic>
      <p:sp>
        <p:nvSpPr>
          <p:cNvPr id="2296" name="Google Shape;2296;p55"/>
          <p:cNvSpPr txBox="1"/>
          <p:nvPr>
            <p:ph idx="4294967295" type="title"/>
          </p:nvPr>
        </p:nvSpPr>
        <p:spPr>
          <a:xfrm>
            <a:off x="574600" y="305900"/>
            <a:ext cx="8376600" cy="77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-419" sz="3020"/>
              <a:t>Antigüo m</a:t>
            </a:r>
            <a:r>
              <a:rPr lang="es-419" sz="3020"/>
              <a:t>ensaje - Sin ofertas disponibles</a:t>
            </a:r>
            <a:endParaRPr sz="302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3" name="Shape 1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4" name="Google Shape;1714;p38"/>
          <p:cNvSpPr txBox="1"/>
          <p:nvPr>
            <p:ph idx="4294967295"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F8B00"/>
                </a:solidFill>
                <a:latin typeface="Fjalla One"/>
                <a:ea typeface="Fjalla One"/>
                <a:cs typeface="Fjalla One"/>
                <a:sym typeface="Fjalla One"/>
              </a:rPr>
              <a:t>Integrantes y roles</a:t>
            </a:r>
            <a:endParaRPr>
              <a:solidFill>
                <a:srgbClr val="FF8B00"/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  <p:grpSp>
        <p:nvGrpSpPr>
          <p:cNvPr id="1715" name="Google Shape;1715;p38"/>
          <p:cNvGrpSpPr/>
          <p:nvPr/>
        </p:nvGrpSpPr>
        <p:grpSpPr>
          <a:xfrm>
            <a:off x="4425848" y="1838147"/>
            <a:ext cx="4636184" cy="3250706"/>
            <a:chOff x="862950" y="825025"/>
            <a:chExt cx="5862650" cy="4111175"/>
          </a:xfrm>
        </p:grpSpPr>
        <p:sp>
          <p:nvSpPr>
            <p:cNvPr id="1716" name="Google Shape;1716;p38"/>
            <p:cNvSpPr/>
            <p:nvPr/>
          </p:nvSpPr>
          <p:spPr>
            <a:xfrm>
              <a:off x="918425" y="825150"/>
              <a:ext cx="5767425" cy="4096250"/>
            </a:xfrm>
            <a:custGeom>
              <a:rect b="b" l="l" r="r" t="t"/>
              <a:pathLst>
                <a:path extrusionOk="0" h="163850" w="230697">
                  <a:moveTo>
                    <a:pt x="157748" y="1"/>
                  </a:moveTo>
                  <a:cubicBezTo>
                    <a:pt x="156487" y="1"/>
                    <a:pt x="155194" y="95"/>
                    <a:pt x="153872" y="291"/>
                  </a:cubicBezTo>
                  <a:cubicBezTo>
                    <a:pt x="131689" y="3582"/>
                    <a:pt x="136421" y="27649"/>
                    <a:pt x="125589" y="31421"/>
                  </a:cubicBezTo>
                  <a:cubicBezTo>
                    <a:pt x="124301" y="31860"/>
                    <a:pt x="122988" y="32046"/>
                    <a:pt x="121638" y="32046"/>
                  </a:cubicBezTo>
                  <a:cubicBezTo>
                    <a:pt x="117991" y="32046"/>
                    <a:pt x="114070" y="30689"/>
                    <a:pt x="109618" y="29313"/>
                  </a:cubicBezTo>
                  <a:cubicBezTo>
                    <a:pt x="105161" y="27947"/>
                    <a:pt x="100166" y="26580"/>
                    <a:pt x="94401" y="26580"/>
                  </a:cubicBezTo>
                  <a:cubicBezTo>
                    <a:pt x="90029" y="26580"/>
                    <a:pt x="85215" y="27366"/>
                    <a:pt x="79856" y="29535"/>
                  </a:cubicBezTo>
                  <a:cubicBezTo>
                    <a:pt x="57711" y="38482"/>
                    <a:pt x="59116" y="97413"/>
                    <a:pt x="48727" y="108726"/>
                  </a:cubicBezTo>
                  <a:cubicBezTo>
                    <a:pt x="46581" y="111073"/>
                    <a:pt x="44248" y="111937"/>
                    <a:pt x="41789" y="111937"/>
                  </a:cubicBezTo>
                  <a:cubicBezTo>
                    <a:pt x="38362" y="111937"/>
                    <a:pt x="34691" y="110258"/>
                    <a:pt x="30944" y="108578"/>
                  </a:cubicBezTo>
                  <a:cubicBezTo>
                    <a:pt x="27216" y="106926"/>
                    <a:pt x="23402" y="105261"/>
                    <a:pt x="19663" y="105261"/>
                  </a:cubicBezTo>
                  <a:cubicBezTo>
                    <a:pt x="16878" y="105261"/>
                    <a:pt x="14134" y="106185"/>
                    <a:pt x="11498" y="108726"/>
                  </a:cubicBezTo>
                  <a:cubicBezTo>
                    <a:pt x="0" y="119781"/>
                    <a:pt x="555" y="159117"/>
                    <a:pt x="665" y="163850"/>
                  </a:cubicBezTo>
                  <a:lnTo>
                    <a:pt x="230696" y="163850"/>
                  </a:lnTo>
                  <a:lnTo>
                    <a:pt x="230696" y="157269"/>
                  </a:lnTo>
                  <a:cubicBezTo>
                    <a:pt x="230696" y="152093"/>
                    <a:pt x="226445" y="147361"/>
                    <a:pt x="222193" y="142665"/>
                  </a:cubicBezTo>
                  <a:cubicBezTo>
                    <a:pt x="217979" y="137933"/>
                    <a:pt x="225521" y="112941"/>
                    <a:pt x="225964" y="92200"/>
                  </a:cubicBezTo>
                  <a:cubicBezTo>
                    <a:pt x="226328" y="76521"/>
                    <a:pt x="220754" y="69209"/>
                    <a:pt x="214147" y="69209"/>
                  </a:cubicBezTo>
                  <a:cubicBezTo>
                    <a:pt x="212014" y="69209"/>
                    <a:pt x="209773" y="69971"/>
                    <a:pt x="207590" y="71460"/>
                  </a:cubicBezTo>
                  <a:cubicBezTo>
                    <a:pt x="206669" y="72091"/>
                    <a:pt x="205798" y="72383"/>
                    <a:pt x="204974" y="72383"/>
                  </a:cubicBezTo>
                  <a:cubicBezTo>
                    <a:pt x="197788" y="72383"/>
                    <a:pt x="194148" y="50178"/>
                    <a:pt x="192025" y="37077"/>
                  </a:cubicBezTo>
                  <a:cubicBezTo>
                    <a:pt x="189835" y="23311"/>
                    <a:pt x="177610" y="1"/>
                    <a:pt x="157748" y="1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7" name="Google Shape;1717;p38"/>
            <p:cNvSpPr/>
            <p:nvPr/>
          </p:nvSpPr>
          <p:spPr>
            <a:xfrm>
              <a:off x="934125" y="825025"/>
              <a:ext cx="5751725" cy="4096375"/>
            </a:xfrm>
            <a:custGeom>
              <a:rect b="b" l="l" r="r" t="t"/>
              <a:pathLst>
                <a:path extrusionOk="0" h="163855" w="230069">
                  <a:moveTo>
                    <a:pt x="157126" y="0"/>
                  </a:moveTo>
                  <a:cubicBezTo>
                    <a:pt x="155832" y="0"/>
                    <a:pt x="154538" y="111"/>
                    <a:pt x="153244" y="296"/>
                  </a:cubicBezTo>
                  <a:cubicBezTo>
                    <a:pt x="131061" y="3587"/>
                    <a:pt x="135793" y="27654"/>
                    <a:pt x="124961" y="31426"/>
                  </a:cubicBezTo>
                  <a:cubicBezTo>
                    <a:pt x="123667" y="31869"/>
                    <a:pt x="122336" y="32054"/>
                    <a:pt x="121005" y="32054"/>
                  </a:cubicBezTo>
                  <a:cubicBezTo>
                    <a:pt x="117345" y="32054"/>
                    <a:pt x="113426" y="30686"/>
                    <a:pt x="108990" y="29318"/>
                  </a:cubicBezTo>
                  <a:cubicBezTo>
                    <a:pt x="108287" y="29096"/>
                    <a:pt x="107585" y="28875"/>
                    <a:pt x="106882" y="28690"/>
                  </a:cubicBezTo>
                  <a:lnTo>
                    <a:pt x="106882" y="34161"/>
                  </a:lnTo>
                  <a:lnTo>
                    <a:pt x="139380" y="34161"/>
                  </a:lnTo>
                  <a:cubicBezTo>
                    <a:pt x="139454" y="34161"/>
                    <a:pt x="139528" y="34198"/>
                    <a:pt x="139601" y="34272"/>
                  </a:cubicBezTo>
                  <a:cubicBezTo>
                    <a:pt x="139638" y="34346"/>
                    <a:pt x="139675" y="34420"/>
                    <a:pt x="139675" y="34494"/>
                  </a:cubicBezTo>
                  <a:lnTo>
                    <a:pt x="139675" y="75236"/>
                  </a:lnTo>
                  <a:cubicBezTo>
                    <a:pt x="140230" y="75236"/>
                    <a:pt x="140785" y="75199"/>
                    <a:pt x="141376" y="75199"/>
                  </a:cubicBezTo>
                  <a:cubicBezTo>
                    <a:pt x="144186" y="75162"/>
                    <a:pt x="147735" y="75088"/>
                    <a:pt x="151247" y="75014"/>
                  </a:cubicBezTo>
                  <a:lnTo>
                    <a:pt x="151321" y="75014"/>
                  </a:lnTo>
                  <a:cubicBezTo>
                    <a:pt x="153133" y="71539"/>
                    <a:pt x="154316" y="68544"/>
                    <a:pt x="155425" y="65993"/>
                  </a:cubicBezTo>
                  <a:cubicBezTo>
                    <a:pt x="156645" y="63072"/>
                    <a:pt x="157015" y="60374"/>
                    <a:pt x="157015" y="58192"/>
                  </a:cubicBezTo>
                  <a:cubicBezTo>
                    <a:pt x="157015" y="55715"/>
                    <a:pt x="156571" y="53978"/>
                    <a:pt x="156423" y="53534"/>
                  </a:cubicBezTo>
                  <a:cubicBezTo>
                    <a:pt x="155314" y="52905"/>
                    <a:pt x="153281" y="51353"/>
                    <a:pt x="151469" y="49134"/>
                  </a:cubicBezTo>
                  <a:cubicBezTo>
                    <a:pt x="149584" y="46805"/>
                    <a:pt x="147957" y="43811"/>
                    <a:pt x="147957" y="40446"/>
                  </a:cubicBezTo>
                  <a:cubicBezTo>
                    <a:pt x="147957" y="39485"/>
                    <a:pt x="148105" y="38524"/>
                    <a:pt x="148400" y="37526"/>
                  </a:cubicBezTo>
                  <a:cubicBezTo>
                    <a:pt x="148807" y="36047"/>
                    <a:pt x="149694" y="34864"/>
                    <a:pt x="150877" y="33976"/>
                  </a:cubicBezTo>
                  <a:cubicBezTo>
                    <a:pt x="152061" y="33052"/>
                    <a:pt x="153502" y="32424"/>
                    <a:pt x="155018" y="31980"/>
                  </a:cubicBezTo>
                  <a:cubicBezTo>
                    <a:pt x="158124" y="31056"/>
                    <a:pt x="161562" y="30834"/>
                    <a:pt x="164002" y="30834"/>
                  </a:cubicBezTo>
                  <a:cubicBezTo>
                    <a:pt x="165555" y="30834"/>
                    <a:pt x="166738" y="30945"/>
                    <a:pt x="167108" y="30945"/>
                  </a:cubicBezTo>
                  <a:cubicBezTo>
                    <a:pt x="167773" y="30353"/>
                    <a:pt x="171692" y="27285"/>
                    <a:pt x="179419" y="27285"/>
                  </a:cubicBezTo>
                  <a:cubicBezTo>
                    <a:pt x="180454" y="27285"/>
                    <a:pt x="181526" y="27322"/>
                    <a:pt x="182709" y="27470"/>
                  </a:cubicBezTo>
                  <a:cubicBezTo>
                    <a:pt x="185223" y="27728"/>
                    <a:pt x="187478" y="28468"/>
                    <a:pt x="189475" y="29577"/>
                  </a:cubicBezTo>
                  <a:cubicBezTo>
                    <a:pt x="184927" y="16231"/>
                    <a:pt x="173688" y="0"/>
                    <a:pt x="157126" y="0"/>
                  </a:cubicBezTo>
                  <a:close/>
                  <a:moveTo>
                    <a:pt x="213543" y="69210"/>
                  </a:moveTo>
                  <a:cubicBezTo>
                    <a:pt x="211398" y="69210"/>
                    <a:pt x="209143" y="69986"/>
                    <a:pt x="206962" y="71465"/>
                  </a:cubicBezTo>
                  <a:cubicBezTo>
                    <a:pt x="206038" y="72093"/>
                    <a:pt x="205187" y="72389"/>
                    <a:pt x="204337" y="72389"/>
                  </a:cubicBezTo>
                  <a:cubicBezTo>
                    <a:pt x="202932" y="72389"/>
                    <a:pt x="201675" y="71539"/>
                    <a:pt x="200492" y="70060"/>
                  </a:cubicBezTo>
                  <a:cubicBezTo>
                    <a:pt x="200344" y="72352"/>
                    <a:pt x="200085" y="74829"/>
                    <a:pt x="199716" y="77528"/>
                  </a:cubicBezTo>
                  <a:cubicBezTo>
                    <a:pt x="200825" y="77713"/>
                    <a:pt x="201934" y="77898"/>
                    <a:pt x="203043" y="78120"/>
                  </a:cubicBezTo>
                  <a:cubicBezTo>
                    <a:pt x="207442" y="78896"/>
                    <a:pt x="211583" y="79783"/>
                    <a:pt x="213764" y="80744"/>
                  </a:cubicBezTo>
                  <a:cubicBezTo>
                    <a:pt x="214393" y="81003"/>
                    <a:pt x="214874" y="81262"/>
                    <a:pt x="215132" y="81595"/>
                  </a:cubicBezTo>
                  <a:cubicBezTo>
                    <a:pt x="215317" y="81780"/>
                    <a:pt x="215428" y="82001"/>
                    <a:pt x="215428" y="82223"/>
                  </a:cubicBezTo>
                  <a:lnTo>
                    <a:pt x="215428" y="82260"/>
                  </a:lnTo>
                  <a:cubicBezTo>
                    <a:pt x="215391" y="82445"/>
                    <a:pt x="215354" y="82704"/>
                    <a:pt x="215280" y="83074"/>
                  </a:cubicBezTo>
                  <a:cubicBezTo>
                    <a:pt x="215206" y="83443"/>
                    <a:pt x="215095" y="83887"/>
                    <a:pt x="214948" y="84442"/>
                  </a:cubicBezTo>
                  <a:cubicBezTo>
                    <a:pt x="214652" y="85551"/>
                    <a:pt x="214282" y="86992"/>
                    <a:pt x="213801" y="88693"/>
                  </a:cubicBezTo>
                  <a:cubicBezTo>
                    <a:pt x="212840" y="92094"/>
                    <a:pt x="211583" y="96494"/>
                    <a:pt x="210289" y="101078"/>
                  </a:cubicBezTo>
                  <a:cubicBezTo>
                    <a:pt x="209883" y="102520"/>
                    <a:pt x="209476" y="103962"/>
                    <a:pt x="209069" y="105441"/>
                  </a:cubicBezTo>
                  <a:lnTo>
                    <a:pt x="224264" y="105885"/>
                  </a:lnTo>
                  <a:cubicBezTo>
                    <a:pt x="224819" y="101300"/>
                    <a:pt x="225262" y="96642"/>
                    <a:pt x="225336" y="92205"/>
                  </a:cubicBezTo>
                  <a:cubicBezTo>
                    <a:pt x="225373" y="91762"/>
                    <a:pt x="225373" y="91281"/>
                    <a:pt x="225373" y="90800"/>
                  </a:cubicBezTo>
                  <a:cubicBezTo>
                    <a:pt x="225373" y="76123"/>
                    <a:pt x="219939" y="69210"/>
                    <a:pt x="213543" y="69210"/>
                  </a:cubicBezTo>
                  <a:close/>
                  <a:moveTo>
                    <a:pt x="19040" y="105256"/>
                  </a:moveTo>
                  <a:cubicBezTo>
                    <a:pt x="16231" y="105256"/>
                    <a:pt x="13495" y="106180"/>
                    <a:pt x="10870" y="108731"/>
                  </a:cubicBezTo>
                  <a:cubicBezTo>
                    <a:pt x="925" y="118307"/>
                    <a:pt x="1" y="149029"/>
                    <a:pt x="1" y="160231"/>
                  </a:cubicBezTo>
                  <a:cubicBezTo>
                    <a:pt x="1" y="161969"/>
                    <a:pt x="1" y="163226"/>
                    <a:pt x="37" y="163855"/>
                  </a:cubicBezTo>
                  <a:lnTo>
                    <a:pt x="118972" y="163855"/>
                  </a:lnTo>
                  <a:cubicBezTo>
                    <a:pt x="119489" y="162635"/>
                    <a:pt x="120525" y="160195"/>
                    <a:pt x="121819" y="156904"/>
                  </a:cubicBezTo>
                  <a:lnTo>
                    <a:pt x="121819" y="156904"/>
                  </a:lnTo>
                  <a:cubicBezTo>
                    <a:pt x="118343" y="157717"/>
                    <a:pt x="115866" y="158087"/>
                    <a:pt x="114129" y="158087"/>
                  </a:cubicBezTo>
                  <a:cubicBezTo>
                    <a:pt x="113278" y="158087"/>
                    <a:pt x="112613" y="158013"/>
                    <a:pt x="112058" y="157828"/>
                  </a:cubicBezTo>
                  <a:cubicBezTo>
                    <a:pt x="111541" y="157644"/>
                    <a:pt x="111171" y="157348"/>
                    <a:pt x="110949" y="156978"/>
                  </a:cubicBezTo>
                  <a:cubicBezTo>
                    <a:pt x="110801" y="156719"/>
                    <a:pt x="110727" y="156423"/>
                    <a:pt x="110727" y="156128"/>
                  </a:cubicBezTo>
                  <a:cubicBezTo>
                    <a:pt x="110727" y="156017"/>
                    <a:pt x="110764" y="155906"/>
                    <a:pt x="110801" y="155758"/>
                  </a:cubicBezTo>
                  <a:cubicBezTo>
                    <a:pt x="110801" y="155573"/>
                    <a:pt x="110875" y="155351"/>
                    <a:pt x="110912" y="155056"/>
                  </a:cubicBezTo>
                  <a:cubicBezTo>
                    <a:pt x="111023" y="154501"/>
                    <a:pt x="111208" y="153725"/>
                    <a:pt x="111430" y="152800"/>
                  </a:cubicBezTo>
                  <a:cubicBezTo>
                    <a:pt x="111541" y="152394"/>
                    <a:pt x="111652" y="151950"/>
                    <a:pt x="111763" y="151469"/>
                  </a:cubicBezTo>
                  <a:cubicBezTo>
                    <a:pt x="109175" y="150065"/>
                    <a:pt x="107289" y="148142"/>
                    <a:pt x="106069" y="145739"/>
                  </a:cubicBezTo>
                  <a:cubicBezTo>
                    <a:pt x="105034" y="143595"/>
                    <a:pt x="104516" y="141007"/>
                    <a:pt x="104516" y="138049"/>
                  </a:cubicBezTo>
                  <a:cubicBezTo>
                    <a:pt x="104516" y="136385"/>
                    <a:pt x="104664" y="134574"/>
                    <a:pt x="104960" y="132614"/>
                  </a:cubicBezTo>
                  <a:cubicBezTo>
                    <a:pt x="106254" y="124703"/>
                    <a:pt x="109544" y="119268"/>
                    <a:pt x="114461" y="114055"/>
                  </a:cubicBezTo>
                  <a:cubicBezTo>
                    <a:pt x="114868" y="113648"/>
                    <a:pt x="115238" y="113242"/>
                    <a:pt x="115645" y="112835"/>
                  </a:cubicBezTo>
                  <a:lnTo>
                    <a:pt x="23810" y="112835"/>
                  </a:lnTo>
                  <a:cubicBezTo>
                    <a:pt x="23699" y="112835"/>
                    <a:pt x="23625" y="112798"/>
                    <a:pt x="23588" y="112761"/>
                  </a:cubicBezTo>
                  <a:cubicBezTo>
                    <a:pt x="23514" y="112687"/>
                    <a:pt x="23477" y="112613"/>
                    <a:pt x="23477" y="112539"/>
                  </a:cubicBezTo>
                  <a:lnTo>
                    <a:pt x="23477" y="105958"/>
                  </a:lnTo>
                  <a:cubicBezTo>
                    <a:pt x="21998" y="105515"/>
                    <a:pt x="20519" y="105256"/>
                    <a:pt x="19040" y="105256"/>
                  </a:cubicBezTo>
                  <a:close/>
                  <a:moveTo>
                    <a:pt x="220382" y="134056"/>
                  </a:moveTo>
                  <a:lnTo>
                    <a:pt x="220382" y="134056"/>
                  </a:lnTo>
                  <a:cubicBezTo>
                    <a:pt x="219902" y="134204"/>
                    <a:pt x="219458" y="134241"/>
                    <a:pt x="219199" y="134278"/>
                  </a:cubicBezTo>
                  <a:cubicBezTo>
                    <a:pt x="219162" y="134278"/>
                    <a:pt x="219125" y="134278"/>
                    <a:pt x="219088" y="134241"/>
                  </a:cubicBezTo>
                  <a:lnTo>
                    <a:pt x="212581" y="147624"/>
                  </a:lnTo>
                  <a:cubicBezTo>
                    <a:pt x="212286" y="148290"/>
                    <a:pt x="211620" y="148697"/>
                    <a:pt x="210881" y="148697"/>
                  </a:cubicBezTo>
                  <a:lnTo>
                    <a:pt x="206481" y="148660"/>
                  </a:lnTo>
                  <a:cubicBezTo>
                    <a:pt x="205446" y="149880"/>
                    <a:pt x="204411" y="151026"/>
                    <a:pt x="203450" y="152061"/>
                  </a:cubicBezTo>
                  <a:cubicBezTo>
                    <a:pt x="201453" y="154279"/>
                    <a:pt x="199716" y="156017"/>
                    <a:pt x="198570" y="156793"/>
                  </a:cubicBezTo>
                  <a:cubicBezTo>
                    <a:pt x="197608" y="157459"/>
                    <a:pt x="196869" y="157939"/>
                    <a:pt x="196277" y="158272"/>
                  </a:cubicBezTo>
                  <a:cubicBezTo>
                    <a:pt x="195649" y="158605"/>
                    <a:pt x="195205" y="158753"/>
                    <a:pt x="194762" y="158790"/>
                  </a:cubicBezTo>
                  <a:cubicBezTo>
                    <a:pt x="194503" y="158790"/>
                    <a:pt x="194244" y="158679"/>
                    <a:pt x="194022" y="158531"/>
                  </a:cubicBezTo>
                  <a:cubicBezTo>
                    <a:pt x="193837" y="158346"/>
                    <a:pt x="193689" y="158124"/>
                    <a:pt x="193542" y="157865"/>
                  </a:cubicBezTo>
                  <a:cubicBezTo>
                    <a:pt x="193283" y="157348"/>
                    <a:pt x="193098" y="156608"/>
                    <a:pt x="192765" y="155684"/>
                  </a:cubicBezTo>
                  <a:cubicBezTo>
                    <a:pt x="192469" y="154760"/>
                    <a:pt x="192248" y="153392"/>
                    <a:pt x="192100" y="151839"/>
                  </a:cubicBezTo>
                  <a:cubicBezTo>
                    <a:pt x="191989" y="150804"/>
                    <a:pt x="191915" y="149658"/>
                    <a:pt x="191841" y="148549"/>
                  </a:cubicBezTo>
                  <a:lnTo>
                    <a:pt x="189734" y="148512"/>
                  </a:lnTo>
                  <a:cubicBezTo>
                    <a:pt x="188403" y="153762"/>
                    <a:pt x="187996" y="157681"/>
                    <a:pt x="187996" y="160453"/>
                  </a:cubicBezTo>
                  <a:cubicBezTo>
                    <a:pt x="187996" y="161895"/>
                    <a:pt x="188107" y="163004"/>
                    <a:pt x="188255" y="163855"/>
                  </a:cubicBezTo>
                  <a:lnTo>
                    <a:pt x="230068" y="163855"/>
                  </a:lnTo>
                  <a:lnTo>
                    <a:pt x="230068" y="157274"/>
                  </a:lnTo>
                  <a:cubicBezTo>
                    <a:pt x="230068" y="152098"/>
                    <a:pt x="225817" y="147366"/>
                    <a:pt x="221565" y="142670"/>
                  </a:cubicBezTo>
                  <a:cubicBezTo>
                    <a:pt x="220641" y="141635"/>
                    <a:pt x="220271" y="139639"/>
                    <a:pt x="220271" y="136940"/>
                  </a:cubicBezTo>
                  <a:cubicBezTo>
                    <a:pt x="220271" y="136053"/>
                    <a:pt x="220308" y="135091"/>
                    <a:pt x="220382" y="134056"/>
                  </a:cubicBezTo>
                  <a:close/>
                </a:path>
              </a:pathLst>
            </a:custGeom>
            <a:solidFill>
              <a:srgbClr val="D6E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8" name="Google Shape;1718;p38"/>
            <p:cNvSpPr/>
            <p:nvPr/>
          </p:nvSpPr>
          <p:spPr>
            <a:xfrm>
              <a:off x="3502650" y="1514850"/>
              <a:ext cx="2496475" cy="3178275"/>
            </a:xfrm>
            <a:custGeom>
              <a:rect b="b" l="l" r="r" t="t"/>
              <a:pathLst>
                <a:path extrusionOk="0" h="127131" w="99859">
                  <a:moveTo>
                    <a:pt x="76699" y="1"/>
                  </a:moveTo>
                  <a:cubicBezTo>
                    <a:pt x="68279" y="1"/>
                    <a:pt x="64477" y="3685"/>
                    <a:pt x="64477" y="3685"/>
                  </a:cubicBezTo>
                  <a:cubicBezTo>
                    <a:pt x="64477" y="3685"/>
                    <a:pt x="63173" y="3560"/>
                    <a:pt x="61252" y="3560"/>
                  </a:cubicBezTo>
                  <a:cubicBezTo>
                    <a:pt x="56382" y="3560"/>
                    <a:pt x="47546" y="4359"/>
                    <a:pt x="45955" y="10007"/>
                  </a:cubicBezTo>
                  <a:cubicBezTo>
                    <a:pt x="43700" y="17881"/>
                    <a:pt x="51538" y="24462"/>
                    <a:pt x="53941" y="25719"/>
                  </a:cubicBezTo>
                  <a:cubicBezTo>
                    <a:pt x="53941" y="25719"/>
                    <a:pt x="55900" y="31634"/>
                    <a:pt x="52943" y="38511"/>
                  </a:cubicBezTo>
                  <a:cubicBezTo>
                    <a:pt x="50022" y="45388"/>
                    <a:pt x="46510" y="55518"/>
                    <a:pt x="31056" y="69566"/>
                  </a:cubicBezTo>
                  <a:cubicBezTo>
                    <a:pt x="15602" y="83615"/>
                    <a:pt x="5066" y="89346"/>
                    <a:pt x="2552" y="105095"/>
                  </a:cubicBezTo>
                  <a:cubicBezTo>
                    <a:pt x="1" y="120808"/>
                    <a:pt x="7580" y="126982"/>
                    <a:pt x="28394" y="127130"/>
                  </a:cubicBezTo>
                  <a:cubicBezTo>
                    <a:pt x="28456" y="127130"/>
                    <a:pt x="28519" y="127131"/>
                    <a:pt x="28581" y="127131"/>
                  </a:cubicBezTo>
                  <a:cubicBezTo>
                    <a:pt x="49374" y="127131"/>
                    <a:pt x="83025" y="102605"/>
                    <a:pt x="91429" y="73485"/>
                  </a:cubicBezTo>
                  <a:cubicBezTo>
                    <a:pt x="99858" y="44278"/>
                    <a:pt x="97492" y="32189"/>
                    <a:pt x="97049" y="21652"/>
                  </a:cubicBezTo>
                  <a:cubicBezTo>
                    <a:pt x="96642" y="11116"/>
                    <a:pt x="90616" y="1282"/>
                    <a:pt x="79931" y="172"/>
                  </a:cubicBezTo>
                  <a:cubicBezTo>
                    <a:pt x="78786" y="54"/>
                    <a:pt x="77710" y="1"/>
                    <a:pt x="76699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9" name="Google Shape;1719;p38"/>
            <p:cNvSpPr/>
            <p:nvPr/>
          </p:nvSpPr>
          <p:spPr>
            <a:xfrm>
              <a:off x="3547025" y="1507125"/>
              <a:ext cx="2405875" cy="3193375"/>
            </a:xfrm>
            <a:custGeom>
              <a:rect b="b" l="l" r="r" t="t"/>
              <a:pathLst>
                <a:path extrusionOk="0" h="127735" w="96235">
                  <a:moveTo>
                    <a:pt x="74903" y="629"/>
                  </a:moveTo>
                  <a:cubicBezTo>
                    <a:pt x="75901" y="629"/>
                    <a:pt x="76973" y="666"/>
                    <a:pt x="78119" y="777"/>
                  </a:cubicBezTo>
                  <a:cubicBezTo>
                    <a:pt x="83369" y="1332"/>
                    <a:pt x="87473" y="4031"/>
                    <a:pt x="90320" y="7876"/>
                  </a:cubicBezTo>
                  <a:cubicBezTo>
                    <a:pt x="93166" y="11721"/>
                    <a:pt x="94756" y="16785"/>
                    <a:pt x="94978" y="21998"/>
                  </a:cubicBezTo>
                  <a:cubicBezTo>
                    <a:pt x="95126" y="26139"/>
                    <a:pt x="95606" y="30465"/>
                    <a:pt x="95606" y="36010"/>
                  </a:cubicBezTo>
                  <a:cubicBezTo>
                    <a:pt x="95606" y="44587"/>
                    <a:pt x="94497" y="55974"/>
                    <a:pt x="89358" y="73720"/>
                  </a:cubicBezTo>
                  <a:cubicBezTo>
                    <a:pt x="85181" y="88176"/>
                    <a:pt x="74718" y="101559"/>
                    <a:pt x="62666" y="111320"/>
                  </a:cubicBezTo>
                  <a:cubicBezTo>
                    <a:pt x="50650" y="121043"/>
                    <a:pt x="37082" y="127143"/>
                    <a:pt x="26767" y="127143"/>
                  </a:cubicBezTo>
                  <a:lnTo>
                    <a:pt x="26619" y="127143"/>
                  </a:lnTo>
                  <a:cubicBezTo>
                    <a:pt x="17524" y="127069"/>
                    <a:pt x="10981" y="125849"/>
                    <a:pt x="6766" y="123224"/>
                  </a:cubicBezTo>
                  <a:cubicBezTo>
                    <a:pt x="4659" y="121893"/>
                    <a:pt x="3143" y="120230"/>
                    <a:pt x="2108" y="118196"/>
                  </a:cubicBezTo>
                  <a:cubicBezTo>
                    <a:pt x="1109" y="116126"/>
                    <a:pt x="592" y="113686"/>
                    <a:pt x="592" y="110765"/>
                  </a:cubicBezTo>
                  <a:cubicBezTo>
                    <a:pt x="592" y="109138"/>
                    <a:pt x="777" y="107364"/>
                    <a:pt x="1073" y="105441"/>
                  </a:cubicBezTo>
                  <a:cubicBezTo>
                    <a:pt x="2330" y="97640"/>
                    <a:pt x="5546" y="92354"/>
                    <a:pt x="10389" y="87215"/>
                  </a:cubicBezTo>
                  <a:cubicBezTo>
                    <a:pt x="15269" y="82076"/>
                    <a:pt x="21739" y="77122"/>
                    <a:pt x="29466" y="70097"/>
                  </a:cubicBezTo>
                  <a:cubicBezTo>
                    <a:pt x="44957" y="56011"/>
                    <a:pt x="48543" y="45808"/>
                    <a:pt x="51463" y="38931"/>
                  </a:cubicBezTo>
                  <a:cubicBezTo>
                    <a:pt x="52757" y="35936"/>
                    <a:pt x="53127" y="33127"/>
                    <a:pt x="53127" y="30908"/>
                  </a:cubicBezTo>
                  <a:cubicBezTo>
                    <a:pt x="53127" y="27914"/>
                    <a:pt x="52462" y="25954"/>
                    <a:pt x="52462" y="25954"/>
                  </a:cubicBezTo>
                  <a:cubicBezTo>
                    <a:pt x="52425" y="25880"/>
                    <a:pt x="52388" y="25806"/>
                    <a:pt x="52314" y="25769"/>
                  </a:cubicBezTo>
                  <a:cubicBezTo>
                    <a:pt x="51316" y="25252"/>
                    <a:pt x="49208" y="23662"/>
                    <a:pt x="47434" y="21444"/>
                  </a:cubicBezTo>
                  <a:cubicBezTo>
                    <a:pt x="45622" y="19226"/>
                    <a:pt x="44069" y="16342"/>
                    <a:pt x="44069" y="13162"/>
                  </a:cubicBezTo>
                  <a:cubicBezTo>
                    <a:pt x="44069" y="12238"/>
                    <a:pt x="44180" y="11351"/>
                    <a:pt x="44476" y="10390"/>
                  </a:cubicBezTo>
                  <a:cubicBezTo>
                    <a:pt x="44846" y="9059"/>
                    <a:pt x="45659" y="8023"/>
                    <a:pt x="46731" y="7173"/>
                  </a:cubicBezTo>
                  <a:cubicBezTo>
                    <a:pt x="48395" y="5916"/>
                    <a:pt x="50650" y="5140"/>
                    <a:pt x="52979" y="4733"/>
                  </a:cubicBezTo>
                  <a:cubicBezTo>
                    <a:pt x="55308" y="4289"/>
                    <a:pt x="57674" y="4178"/>
                    <a:pt x="59486" y="4178"/>
                  </a:cubicBezTo>
                  <a:cubicBezTo>
                    <a:pt x="60447" y="4178"/>
                    <a:pt x="61224" y="4215"/>
                    <a:pt x="61815" y="4252"/>
                  </a:cubicBezTo>
                  <a:cubicBezTo>
                    <a:pt x="62074" y="4252"/>
                    <a:pt x="62296" y="4252"/>
                    <a:pt x="62444" y="4289"/>
                  </a:cubicBezTo>
                  <a:lnTo>
                    <a:pt x="62666" y="4289"/>
                  </a:lnTo>
                  <a:cubicBezTo>
                    <a:pt x="62695" y="4299"/>
                    <a:pt x="62722" y="4304"/>
                    <a:pt x="62747" y="4304"/>
                  </a:cubicBezTo>
                  <a:cubicBezTo>
                    <a:pt x="62816" y="4304"/>
                    <a:pt x="62870" y="4270"/>
                    <a:pt x="62924" y="4215"/>
                  </a:cubicBezTo>
                  <a:cubicBezTo>
                    <a:pt x="63109" y="4031"/>
                    <a:pt x="66843" y="629"/>
                    <a:pt x="74903" y="629"/>
                  </a:cubicBezTo>
                  <a:close/>
                  <a:moveTo>
                    <a:pt x="74903" y="1"/>
                  </a:moveTo>
                  <a:cubicBezTo>
                    <a:pt x="67145" y="1"/>
                    <a:pt x="63234" y="3109"/>
                    <a:pt x="62579" y="3682"/>
                  </a:cubicBezTo>
                  <a:lnTo>
                    <a:pt x="62579" y="3682"/>
                  </a:lnTo>
                  <a:cubicBezTo>
                    <a:pt x="62172" y="3644"/>
                    <a:pt x="61016" y="3550"/>
                    <a:pt x="59486" y="3550"/>
                  </a:cubicBezTo>
                  <a:cubicBezTo>
                    <a:pt x="57046" y="3550"/>
                    <a:pt x="53608" y="3772"/>
                    <a:pt x="50502" y="4696"/>
                  </a:cubicBezTo>
                  <a:cubicBezTo>
                    <a:pt x="48986" y="5140"/>
                    <a:pt x="47545" y="5768"/>
                    <a:pt x="46361" y="6692"/>
                  </a:cubicBezTo>
                  <a:cubicBezTo>
                    <a:pt x="45178" y="7580"/>
                    <a:pt x="44291" y="8763"/>
                    <a:pt x="43884" y="10242"/>
                  </a:cubicBezTo>
                  <a:cubicBezTo>
                    <a:pt x="43589" y="11240"/>
                    <a:pt x="43441" y="12201"/>
                    <a:pt x="43441" y="13162"/>
                  </a:cubicBezTo>
                  <a:cubicBezTo>
                    <a:pt x="43441" y="16527"/>
                    <a:pt x="45068" y="19521"/>
                    <a:pt x="46953" y="21850"/>
                  </a:cubicBezTo>
                  <a:cubicBezTo>
                    <a:pt x="48750" y="24079"/>
                    <a:pt x="50792" y="25644"/>
                    <a:pt x="51923" y="26272"/>
                  </a:cubicBezTo>
                  <a:lnTo>
                    <a:pt x="51923" y="26272"/>
                  </a:lnTo>
                  <a:cubicBezTo>
                    <a:pt x="52058" y="26769"/>
                    <a:pt x="52499" y="28466"/>
                    <a:pt x="52499" y="30908"/>
                  </a:cubicBezTo>
                  <a:cubicBezTo>
                    <a:pt x="52499" y="33090"/>
                    <a:pt x="52129" y="35788"/>
                    <a:pt x="50909" y="38709"/>
                  </a:cubicBezTo>
                  <a:cubicBezTo>
                    <a:pt x="47951" y="45586"/>
                    <a:pt x="44476" y="55605"/>
                    <a:pt x="29059" y="69617"/>
                  </a:cubicBezTo>
                  <a:cubicBezTo>
                    <a:pt x="21369" y="76641"/>
                    <a:pt x="14863" y="81595"/>
                    <a:pt x="9945" y="86771"/>
                  </a:cubicBezTo>
                  <a:cubicBezTo>
                    <a:pt x="5028" y="91984"/>
                    <a:pt x="1738" y="97419"/>
                    <a:pt x="444" y="105330"/>
                  </a:cubicBezTo>
                  <a:cubicBezTo>
                    <a:pt x="148" y="107290"/>
                    <a:pt x="0" y="109101"/>
                    <a:pt x="0" y="110765"/>
                  </a:cubicBezTo>
                  <a:cubicBezTo>
                    <a:pt x="0" y="113723"/>
                    <a:pt x="518" y="116311"/>
                    <a:pt x="1553" y="118455"/>
                  </a:cubicBezTo>
                  <a:cubicBezTo>
                    <a:pt x="3180" y="121708"/>
                    <a:pt x="6027" y="124001"/>
                    <a:pt x="10167" y="125516"/>
                  </a:cubicBezTo>
                  <a:cubicBezTo>
                    <a:pt x="14308" y="126995"/>
                    <a:pt x="19743" y="127698"/>
                    <a:pt x="26619" y="127735"/>
                  </a:cubicBezTo>
                  <a:lnTo>
                    <a:pt x="26767" y="127735"/>
                  </a:lnTo>
                  <a:cubicBezTo>
                    <a:pt x="37304" y="127735"/>
                    <a:pt x="50946" y="121597"/>
                    <a:pt x="63072" y="111763"/>
                  </a:cubicBezTo>
                  <a:cubicBezTo>
                    <a:pt x="75162" y="101966"/>
                    <a:pt x="85735" y="88546"/>
                    <a:pt x="89950" y="73868"/>
                  </a:cubicBezTo>
                  <a:cubicBezTo>
                    <a:pt x="95089" y="56085"/>
                    <a:pt x="96235" y="44624"/>
                    <a:pt x="96235" y="36010"/>
                  </a:cubicBezTo>
                  <a:cubicBezTo>
                    <a:pt x="96235" y="30428"/>
                    <a:pt x="95754" y="26065"/>
                    <a:pt x="95606" y="21961"/>
                  </a:cubicBezTo>
                  <a:cubicBezTo>
                    <a:pt x="95384" y="16638"/>
                    <a:pt x="93758" y="11499"/>
                    <a:pt x="90800" y="7506"/>
                  </a:cubicBezTo>
                  <a:cubicBezTo>
                    <a:pt x="87879" y="3550"/>
                    <a:pt x="83591" y="740"/>
                    <a:pt x="78193" y="186"/>
                  </a:cubicBezTo>
                  <a:cubicBezTo>
                    <a:pt x="77010" y="38"/>
                    <a:pt x="75938" y="1"/>
                    <a:pt x="74903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0" name="Google Shape;1720;p38"/>
            <p:cNvSpPr/>
            <p:nvPr/>
          </p:nvSpPr>
          <p:spPr>
            <a:xfrm>
              <a:off x="4746725" y="1839875"/>
              <a:ext cx="464000" cy="184875"/>
            </a:xfrm>
            <a:custGeom>
              <a:rect b="b" l="l" r="r" t="t"/>
              <a:pathLst>
                <a:path extrusionOk="0" h="7395" w="18560">
                  <a:moveTo>
                    <a:pt x="4732" y="0"/>
                  </a:moveTo>
                  <a:cubicBezTo>
                    <a:pt x="3549" y="0"/>
                    <a:pt x="2514" y="111"/>
                    <a:pt x="1701" y="407"/>
                  </a:cubicBezTo>
                  <a:cubicBezTo>
                    <a:pt x="1294" y="592"/>
                    <a:pt x="961" y="777"/>
                    <a:pt x="666" y="1035"/>
                  </a:cubicBezTo>
                  <a:cubicBezTo>
                    <a:pt x="370" y="1294"/>
                    <a:pt x="185" y="1664"/>
                    <a:pt x="74" y="2034"/>
                  </a:cubicBezTo>
                  <a:cubicBezTo>
                    <a:pt x="37" y="2255"/>
                    <a:pt x="0" y="2477"/>
                    <a:pt x="0" y="2662"/>
                  </a:cubicBezTo>
                  <a:cubicBezTo>
                    <a:pt x="0" y="3475"/>
                    <a:pt x="370" y="4178"/>
                    <a:pt x="961" y="4733"/>
                  </a:cubicBezTo>
                  <a:cubicBezTo>
                    <a:pt x="1812" y="5620"/>
                    <a:pt x="3106" y="6285"/>
                    <a:pt x="4511" y="6729"/>
                  </a:cubicBezTo>
                  <a:cubicBezTo>
                    <a:pt x="5915" y="7136"/>
                    <a:pt x="7431" y="7394"/>
                    <a:pt x="8651" y="7394"/>
                  </a:cubicBezTo>
                  <a:cubicBezTo>
                    <a:pt x="9391" y="7394"/>
                    <a:pt x="10056" y="7320"/>
                    <a:pt x="10537" y="7099"/>
                  </a:cubicBezTo>
                  <a:cubicBezTo>
                    <a:pt x="10796" y="7025"/>
                    <a:pt x="11017" y="6877"/>
                    <a:pt x="11165" y="6729"/>
                  </a:cubicBezTo>
                  <a:cubicBezTo>
                    <a:pt x="11350" y="6544"/>
                    <a:pt x="11461" y="6285"/>
                    <a:pt x="11461" y="6063"/>
                  </a:cubicBezTo>
                  <a:cubicBezTo>
                    <a:pt x="11461" y="5694"/>
                    <a:pt x="11313" y="5361"/>
                    <a:pt x="11128" y="5065"/>
                  </a:cubicBezTo>
                  <a:cubicBezTo>
                    <a:pt x="10759" y="4622"/>
                    <a:pt x="10167" y="4289"/>
                    <a:pt x="9539" y="4067"/>
                  </a:cubicBezTo>
                  <a:cubicBezTo>
                    <a:pt x="8540" y="3697"/>
                    <a:pt x="7394" y="3549"/>
                    <a:pt x="6470" y="3475"/>
                  </a:cubicBezTo>
                  <a:cubicBezTo>
                    <a:pt x="5546" y="3365"/>
                    <a:pt x="4843" y="3365"/>
                    <a:pt x="4843" y="3365"/>
                  </a:cubicBezTo>
                  <a:lnTo>
                    <a:pt x="4843" y="3993"/>
                  </a:lnTo>
                  <a:lnTo>
                    <a:pt x="5102" y="3993"/>
                  </a:lnTo>
                  <a:cubicBezTo>
                    <a:pt x="5694" y="4030"/>
                    <a:pt x="7209" y="4104"/>
                    <a:pt x="8503" y="4400"/>
                  </a:cubicBezTo>
                  <a:cubicBezTo>
                    <a:pt x="9169" y="4548"/>
                    <a:pt x="9760" y="4769"/>
                    <a:pt x="10204" y="5065"/>
                  </a:cubicBezTo>
                  <a:cubicBezTo>
                    <a:pt x="10426" y="5213"/>
                    <a:pt x="10574" y="5361"/>
                    <a:pt x="10685" y="5509"/>
                  </a:cubicBezTo>
                  <a:cubicBezTo>
                    <a:pt x="10796" y="5694"/>
                    <a:pt x="10833" y="5842"/>
                    <a:pt x="10833" y="6063"/>
                  </a:cubicBezTo>
                  <a:cubicBezTo>
                    <a:pt x="10833" y="6137"/>
                    <a:pt x="10796" y="6211"/>
                    <a:pt x="10722" y="6285"/>
                  </a:cubicBezTo>
                  <a:cubicBezTo>
                    <a:pt x="10611" y="6433"/>
                    <a:pt x="10352" y="6544"/>
                    <a:pt x="10019" y="6655"/>
                  </a:cubicBezTo>
                  <a:cubicBezTo>
                    <a:pt x="9650" y="6729"/>
                    <a:pt x="9169" y="6766"/>
                    <a:pt x="8651" y="6766"/>
                  </a:cubicBezTo>
                  <a:cubicBezTo>
                    <a:pt x="7099" y="6766"/>
                    <a:pt x="5065" y="6359"/>
                    <a:pt x="3401" y="5620"/>
                  </a:cubicBezTo>
                  <a:cubicBezTo>
                    <a:pt x="2588" y="5287"/>
                    <a:pt x="1886" y="4806"/>
                    <a:pt x="1405" y="4326"/>
                  </a:cubicBezTo>
                  <a:cubicBezTo>
                    <a:pt x="887" y="3808"/>
                    <a:pt x="629" y="3254"/>
                    <a:pt x="629" y="2662"/>
                  </a:cubicBezTo>
                  <a:cubicBezTo>
                    <a:pt x="629" y="2514"/>
                    <a:pt x="666" y="2366"/>
                    <a:pt x="703" y="2182"/>
                  </a:cubicBezTo>
                  <a:cubicBezTo>
                    <a:pt x="740" y="1923"/>
                    <a:pt x="887" y="1701"/>
                    <a:pt x="1072" y="1479"/>
                  </a:cubicBezTo>
                  <a:cubicBezTo>
                    <a:pt x="1405" y="1183"/>
                    <a:pt x="1886" y="961"/>
                    <a:pt x="2514" y="814"/>
                  </a:cubicBezTo>
                  <a:cubicBezTo>
                    <a:pt x="3106" y="703"/>
                    <a:pt x="3882" y="629"/>
                    <a:pt x="4732" y="629"/>
                  </a:cubicBezTo>
                  <a:cubicBezTo>
                    <a:pt x="7357" y="629"/>
                    <a:pt x="10796" y="1257"/>
                    <a:pt x="13531" y="1923"/>
                  </a:cubicBezTo>
                  <a:cubicBezTo>
                    <a:pt x="14936" y="2218"/>
                    <a:pt x="16156" y="2551"/>
                    <a:pt x="17007" y="2773"/>
                  </a:cubicBezTo>
                  <a:cubicBezTo>
                    <a:pt x="17450" y="2921"/>
                    <a:pt x="17783" y="2995"/>
                    <a:pt x="18042" y="3069"/>
                  </a:cubicBezTo>
                  <a:cubicBezTo>
                    <a:pt x="18264" y="3143"/>
                    <a:pt x="18412" y="3180"/>
                    <a:pt x="18412" y="3180"/>
                  </a:cubicBezTo>
                  <a:lnTo>
                    <a:pt x="18559" y="2588"/>
                  </a:lnTo>
                  <a:cubicBezTo>
                    <a:pt x="18559" y="2588"/>
                    <a:pt x="16452" y="1960"/>
                    <a:pt x="13679" y="1294"/>
                  </a:cubicBezTo>
                  <a:cubicBezTo>
                    <a:pt x="10907" y="666"/>
                    <a:pt x="7468" y="0"/>
                    <a:pt x="473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1" name="Google Shape;1721;p38"/>
            <p:cNvSpPr/>
            <p:nvPr/>
          </p:nvSpPr>
          <p:spPr>
            <a:xfrm>
              <a:off x="5240275" y="1582925"/>
              <a:ext cx="685825" cy="691375"/>
            </a:xfrm>
            <a:custGeom>
              <a:rect b="b" l="l" r="r" t="t"/>
              <a:pathLst>
                <a:path extrusionOk="0" h="27655" w="27433">
                  <a:moveTo>
                    <a:pt x="13901" y="0"/>
                  </a:moveTo>
                  <a:cubicBezTo>
                    <a:pt x="12201" y="0"/>
                    <a:pt x="8984" y="74"/>
                    <a:pt x="6027" y="703"/>
                  </a:cubicBezTo>
                  <a:cubicBezTo>
                    <a:pt x="4585" y="999"/>
                    <a:pt x="3180" y="1442"/>
                    <a:pt x="2108" y="2071"/>
                  </a:cubicBezTo>
                  <a:cubicBezTo>
                    <a:pt x="999" y="2699"/>
                    <a:pt x="185" y="3587"/>
                    <a:pt x="0" y="4733"/>
                  </a:cubicBezTo>
                  <a:cubicBezTo>
                    <a:pt x="0" y="4844"/>
                    <a:pt x="0" y="4954"/>
                    <a:pt x="0" y="5065"/>
                  </a:cubicBezTo>
                  <a:cubicBezTo>
                    <a:pt x="0" y="5842"/>
                    <a:pt x="333" y="6692"/>
                    <a:pt x="888" y="7616"/>
                  </a:cubicBezTo>
                  <a:cubicBezTo>
                    <a:pt x="1849" y="9280"/>
                    <a:pt x="3550" y="11203"/>
                    <a:pt x="5694" y="13236"/>
                  </a:cubicBezTo>
                  <a:cubicBezTo>
                    <a:pt x="8836" y="16304"/>
                    <a:pt x="12977" y="19558"/>
                    <a:pt x="16896" y="22220"/>
                  </a:cubicBezTo>
                  <a:cubicBezTo>
                    <a:pt x="20852" y="24882"/>
                    <a:pt x="24660" y="26952"/>
                    <a:pt x="27248" y="27654"/>
                  </a:cubicBezTo>
                  <a:lnTo>
                    <a:pt x="27433" y="27026"/>
                  </a:lnTo>
                  <a:cubicBezTo>
                    <a:pt x="25547" y="26545"/>
                    <a:pt x="22885" y="25251"/>
                    <a:pt x="20002" y="23477"/>
                  </a:cubicBezTo>
                  <a:cubicBezTo>
                    <a:pt x="15676" y="20815"/>
                    <a:pt x="10796" y="17155"/>
                    <a:pt x="7025" y="13680"/>
                  </a:cubicBezTo>
                  <a:cubicBezTo>
                    <a:pt x="5139" y="11942"/>
                    <a:pt x="3513" y="10241"/>
                    <a:pt x="2367" y="8725"/>
                  </a:cubicBezTo>
                  <a:cubicBezTo>
                    <a:pt x="1221" y="7247"/>
                    <a:pt x="592" y="5916"/>
                    <a:pt x="592" y="5065"/>
                  </a:cubicBezTo>
                  <a:cubicBezTo>
                    <a:pt x="592" y="4991"/>
                    <a:pt x="629" y="4917"/>
                    <a:pt x="629" y="4844"/>
                  </a:cubicBezTo>
                  <a:cubicBezTo>
                    <a:pt x="777" y="3919"/>
                    <a:pt x="1405" y="3217"/>
                    <a:pt x="2404" y="2625"/>
                  </a:cubicBezTo>
                  <a:cubicBezTo>
                    <a:pt x="3882" y="1738"/>
                    <a:pt x="6175" y="1220"/>
                    <a:pt x="8356" y="925"/>
                  </a:cubicBezTo>
                  <a:cubicBezTo>
                    <a:pt x="10537" y="666"/>
                    <a:pt x="12644" y="629"/>
                    <a:pt x="13901" y="629"/>
                  </a:cubicBezTo>
                  <a:lnTo>
                    <a:pt x="15011" y="629"/>
                  </a:lnTo>
                  <a:lnTo>
                    <a:pt x="150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2" name="Google Shape;1722;p38"/>
            <p:cNvSpPr/>
            <p:nvPr/>
          </p:nvSpPr>
          <p:spPr>
            <a:xfrm>
              <a:off x="5406650" y="1584775"/>
              <a:ext cx="438125" cy="367875"/>
            </a:xfrm>
            <a:custGeom>
              <a:rect b="b" l="l" r="r" t="t"/>
              <a:pathLst>
                <a:path extrusionOk="0" h="14715" w="17525">
                  <a:moveTo>
                    <a:pt x="3475" y="0"/>
                  </a:moveTo>
                  <a:cubicBezTo>
                    <a:pt x="3475" y="0"/>
                    <a:pt x="2625" y="518"/>
                    <a:pt x="1775" y="1368"/>
                  </a:cubicBezTo>
                  <a:cubicBezTo>
                    <a:pt x="924" y="2256"/>
                    <a:pt x="37" y="3476"/>
                    <a:pt x="0" y="4917"/>
                  </a:cubicBezTo>
                  <a:cubicBezTo>
                    <a:pt x="0" y="5509"/>
                    <a:pt x="148" y="6101"/>
                    <a:pt x="481" y="6692"/>
                  </a:cubicBezTo>
                  <a:cubicBezTo>
                    <a:pt x="961" y="7616"/>
                    <a:pt x="1960" y="8541"/>
                    <a:pt x="3254" y="9465"/>
                  </a:cubicBezTo>
                  <a:cubicBezTo>
                    <a:pt x="5213" y="10833"/>
                    <a:pt x="7801" y="12127"/>
                    <a:pt x="10426" y="13125"/>
                  </a:cubicBezTo>
                  <a:cubicBezTo>
                    <a:pt x="13014" y="14086"/>
                    <a:pt x="15602" y="14715"/>
                    <a:pt x="17524" y="14715"/>
                  </a:cubicBezTo>
                  <a:lnTo>
                    <a:pt x="17524" y="14123"/>
                  </a:lnTo>
                  <a:cubicBezTo>
                    <a:pt x="15121" y="14123"/>
                    <a:pt x="11387" y="13014"/>
                    <a:pt x="8097" y="11461"/>
                  </a:cubicBezTo>
                  <a:cubicBezTo>
                    <a:pt x="6433" y="10722"/>
                    <a:pt x="4880" y="9835"/>
                    <a:pt x="3623" y="8947"/>
                  </a:cubicBezTo>
                  <a:cubicBezTo>
                    <a:pt x="2366" y="8097"/>
                    <a:pt x="1442" y="7173"/>
                    <a:pt x="1035" y="6396"/>
                  </a:cubicBezTo>
                  <a:cubicBezTo>
                    <a:pt x="740" y="5879"/>
                    <a:pt x="629" y="5398"/>
                    <a:pt x="629" y="4917"/>
                  </a:cubicBezTo>
                  <a:cubicBezTo>
                    <a:pt x="629" y="3734"/>
                    <a:pt x="1405" y="2625"/>
                    <a:pt x="2181" y="1812"/>
                  </a:cubicBezTo>
                  <a:cubicBezTo>
                    <a:pt x="2588" y="1405"/>
                    <a:pt x="2995" y="1072"/>
                    <a:pt x="3291" y="851"/>
                  </a:cubicBezTo>
                  <a:cubicBezTo>
                    <a:pt x="3438" y="740"/>
                    <a:pt x="3586" y="666"/>
                    <a:pt x="3660" y="592"/>
                  </a:cubicBezTo>
                  <a:lnTo>
                    <a:pt x="3771" y="518"/>
                  </a:lnTo>
                  <a:lnTo>
                    <a:pt x="3808" y="518"/>
                  </a:lnTo>
                  <a:lnTo>
                    <a:pt x="34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3" name="Google Shape;1723;p38"/>
            <p:cNvSpPr/>
            <p:nvPr/>
          </p:nvSpPr>
          <p:spPr>
            <a:xfrm>
              <a:off x="4434325" y="2717300"/>
              <a:ext cx="1258875" cy="2210575"/>
            </a:xfrm>
            <a:custGeom>
              <a:rect b="b" l="l" r="r" t="t"/>
              <a:pathLst>
                <a:path extrusionOk="0" h="88423" w="50355">
                  <a:moveTo>
                    <a:pt x="29766" y="1"/>
                  </a:moveTo>
                  <a:cubicBezTo>
                    <a:pt x="24738" y="1"/>
                    <a:pt x="21221" y="247"/>
                    <a:pt x="21221" y="247"/>
                  </a:cubicBezTo>
                  <a:cubicBezTo>
                    <a:pt x="21221" y="247"/>
                    <a:pt x="14936" y="18696"/>
                    <a:pt x="11609" y="35850"/>
                  </a:cubicBezTo>
                  <a:cubicBezTo>
                    <a:pt x="8282" y="53004"/>
                    <a:pt x="0" y="88422"/>
                    <a:pt x="0" y="88422"/>
                  </a:cubicBezTo>
                  <a:lnTo>
                    <a:pt x="33939" y="88422"/>
                  </a:lnTo>
                  <a:cubicBezTo>
                    <a:pt x="33939" y="88422"/>
                    <a:pt x="34124" y="80511"/>
                    <a:pt x="35418" y="70159"/>
                  </a:cubicBezTo>
                  <a:cubicBezTo>
                    <a:pt x="36712" y="59844"/>
                    <a:pt x="50354" y="4314"/>
                    <a:pt x="50354" y="4314"/>
                  </a:cubicBezTo>
                  <a:cubicBezTo>
                    <a:pt x="50354" y="4314"/>
                    <a:pt x="47212" y="802"/>
                    <a:pt x="38191" y="247"/>
                  </a:cubicBezTo>
                  <a:cubicBezTo>
                    <a:pt x="35171" y="62"/>
                    <a:pt x="32280" y="1"/>
                    <a:pt x="29766" y="1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4" name="Google Shape;1724;p38"/>
            <p:cNvSpPr/>
            <p:nvPr/>
          </p:nvSpPr>
          <p:spPr>
            <a:xfrm>
              <a:off x="4426000" y="2709600"/>
              <a:ext cx="1275500" cy="2226600"/>
            </a:xfrm>
            <a:custGeom>
              <a:rect b="b" l="l" r="r" t="t"/>
              <a:pathLst>
                <a:path extrusionOk="0" h="89064" w="51020">
                  <a:moveTo>
                    <a:pt x="30094" y="629"/>
                  </a:moveTo>
                  <a:cubicBezTo>
                    <a:pt x="32608" y="629"/>
                    <a:pt x="35492" y="666"/>
                    <a:pt x="38487" y="851"/>
                  </a:cubicBezTo>
                  <a:cubicBezTo>
                    <a:pt x="42960" y="1147"/>
                    <a:pt x="45992" y="2145"/>
                    <a:pt x="47840" y="3069"/>
                  </a:cubicBezTo>
                  <a:cubicBezTo>
                    <a:pt x="48802" y="3513"/>
                    <a:pt x="49467" y="3957"/>
                    <a:pt x="49874" y="4289"/>
                  </a:cubicBezTo>
                  <a:cubicBezTo>
                    <a:pt x="50096" y="4474"/>
                    <a:pt x="50243" y="4585"/>
                    <a:pt x="50317" y="4696"/>
                  </a:cubicBezTo>
                  <a:lnTo>
                    <a:pt x="50350" y="4718"/>
                  </a:lnTo>
                  <a:lnTo>
                    <a:pt x="50350" y="4718"/>
                  </a:lnTo>
                  <a:cubicBezTo>
                    <a:pt x="49952" y="6341"/>
                    <a:pt x="46759" y="19392"/>
                    <a:pt x="43404" y="33607"/>
                  </a:cubicBezTo>
                  <a:cubicBezTo>
                    <a:pt x="41629" y="41186"/>
                    <a:pt x="39781" y="49098"/>
                    <a:pt x="38339" y="55753"/>
                  </a:cubicBezTo>
                  <a:cubicBezTo>
                    <a:pt x="36860" y="62444"/>
                    <a:pt x="35751" y="67842"/>
                    <a:pt x="35455" y="70430"/>
                  </a:cubicBezTo>
                  <a:cubicBezTo>
                    <a:pt x="34307" y="79613"/>
                    <a:pt x="34032" y="86906"/>
                    <a:pt x="33985" y="88435"/>
                  </a:cubicBezTo>
                  <a:lnTo>
                    <a:pt x="715" y="88435"/>
                  </a:lnTo>
                  <a:cubicBezTo>
                    <a:pt x="1603" y="84627"/>
                    <a:pt x="9110" y="52359"/>
                    <a:pt x="12238" y="36232"/>
                  </a:cubicBezTo>
                  <a:cubicBezTo>
                    <a:pt x="13901" y="27655"/>
                    <a:pt x="16304" y="18745"/>
                    <a:pt x="18264" y="12016"/>
                  </a:cubicBezTo>
                  <a:cubicBezTo>
                    <a:pt x="19262" y="8652"/>
                    <a:pt x="20149" y="5805"/>
                    <a:pt x="20815" y="3809"/>
                  </a:cubicBezTo>
                  <a:cubicBezTo>
                    <a:pt x="21111" y="2810"/>
                    <a:pt x="21369" y="1997"/>
                    <a:pt x="21554" y="1480"/>
                  </a:cubicBezTo>
                  <a:cubicBezTo>
                    <a:pt x="21652" y="1188"/>
                    <a:pt x="21718" y="978"/>
                    <a:pt x="21759" y="844"/>
                  </a:cubicBezTo>
                  <a:lnTo>
                    <a:pt x="21759" y="844"/>
                  </a:lnTo>
                  <a:cubicBezTo>
                    <a:pt x="21863" y="839"/>
                    <a:pt x="22005" y="830"/>
                    <a:pt x="22183" y="814"/>
                  </a:cubicBezTo>
                  <a:cubicBezTo>
                    <a:pt x="23403" y="740"/>
                    <a:pt x="26323" y="629"/>
                    <a:pt x="30094" y="629"/>
                  </a:cubicBezTo>
                  <a:close/>
                  <a:moveTo>
                    <a:pt x="30094" y="1"/>
                  </a:moveTo>
                  <a:cubicBezTo>
                    <a:pt x="25066" y="1"/>
                    <a:pt x="21517" y="259"/>
                    <a:pt x="21517" y="259"/>
                  </a:cubicBezTo>
                  <a:cubicBezTo>
                    <a:pt x="21406" y="259"/>
                    <a:pt x="21295" y="333"/>
                    <a:pt x="21258" y="444"/>
                  </a:cubicBezTo>
                  <a:cubicBezTo>
                    <a:pt x="21258" y="444"/>
                    <a:pt x="14973" y="18930"/>
                    <a:pt x="11646" y="36121"/>
                  </a:cubicBezTo>
                  <a:cubicBezTo>
                    <a:pt x="9982" y="44661"/>
                    <a:pt x="7062" y="57823"/>
                    <a:pt x="4585" y="68840"/>
                  </a:cubicBezTo>
                  <a:cubicBezTo>
                    <a:pt x="3328" y="74312"/>
                    <a:pt x="2182" y="79303"/>
                    <a:pt x="1368" y="82889"/>
                  </a:cubicBezTo>
                  <a:cubicBezTo>
                    <a:pt x="962" y="84664"/>
                    <a:pt x="629" y="86105"/>
                    <a:pt x="370" y="87141"/>
                  </a:cubicBezTo>
                  <a:cubicBezTo>
                    <a:pt x="148" y="88139"/>
                    <a:pt x="0" y="88693"/>
                    <a:pt x="0" y="88693"/>
                  </a:cubicBezTo>
                  <a:cubicBezTo>
                    <a:pt x="0" y="88767"/>
                    <a:pt x="0" y="88878"/>
                    <a:pt x="74" y="88952"/>
                  </a:cubicBezTo>
                  <a:cubicBezTo>
                    <a:pt x="148" y="89026"/>
                    <a:pt x="222" y="89063"/>
                    <a:pt x="333" y="89063"/>
                  </a:cubicBezTo>
                  <a:lnTo>
                    <a:pt x="34272" y="89063"/>
                  </a:lnTo>
                  <a:cubicBezTo>
                    <a:pt x="34420" y="89063"/>
                    <a:pt x="34568" y="88915"/>
                    <a:pt x="34568" y="88767"/>
                  </a:cubicBezTo>
                  <a:cubicBezTo>
                    <a:pt x="34568" y="88767"/>
                    <a:pt x="34605" y="88250"/>
                    <a:pt x="34642" y="87362"/>
                  </a:cubicBezTo>
                  <a:cubicBezTo>
                    <a:pt x="34753" y="84664"/>
                    <a:pt x="35085" y="78268"/>
                    <a:pt x="36047" y="70504"/>
                  </a:cubicBezTo>
                  <a:cubicBezTo>
                    <a:pt x="36379" y="67953"/>
                    <a:pt x="37452" y="62555"/>
                    <a:pt x="38930" y="55900"/>
                  </a:cubicBezTo>
                  <a:cubicBezTo>
                    <a:pt x="41112" y="45918"/>
                    <a:pt x="44143" y="33089"/>
                    <a:pt x="46583" y="22812"/>
                  </a:cubicBezTo>
                  <a:cubicBezTo>
                    <a:pt x="47840" y="17636"/>
                    <a:pt x="48949" y="13125"/>
                    <a:pt x="49726" y="9872"/>
                  </a:cubicBezTo>
                  <a:cubicBezTo>
                    <a:pt x="50133" y="8245"/>
                    <a:pt x="50428" y="6951"/>
                    <a:pt x="50650" y="6064"/>
                  </a:cubicBezTo>
                  <a:cubicBezTo>
                    <a:pt x="50872" y="5177"/>
                    <a:pt x="50983" y="4696"/>
                    <a:pt x="50983" y="4696"/>
                  </a:cubicBezTo>
                  <a:cubicBezTo>
                    <a:pt x="51020" y="4585"/>
                    <a:pt x="50983" y="4474"/>
                    <a:pt x="50909" y="4400"/>
                  </a:cubicBezTo>
                  <a:cubicBezTo>
                    <a:pt x="50872" y="4363"/>
                    <a:pt x="47655" y="814"/>
                    <a:pt x="38524" y="259"/>
                  </a:cubicBezTo>
                  <a:cubicBezTo>
                    <a:pt x="35492" y="75"/>
                    <a:pt x="32608" y="1"/>
                    <a:pt x="30094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5" name="Google Shape;1725;p38"/>
            <p:cNvSpPr/>
            <p:nvPr/>
          </p:nvSpPr>
          <p:spPr>
            <a:xfrm>
              <a:off x="5009200" y="2762300"/>
              <a:ext cx="495450" cy="732950"/>
            </a:xfrm>
            <a:custGeom>
              <a:rect b="b" l="l" r="r" t="t"/>
              <a:pathLst>
                <a:path extrusionOk="0" h="29318" w="19818">
                  <a:moveTo>
                    <a:pt x="2515" y="0"/>
                  </a:moveTo>
                  <a:cubicBezTo>
                    <a:pt x="2515" y="0"/>
                    <a:pt x="1" y="10685"/>
                    <a:pt x="1" y="16970"/>
                  </a:cubicBezTo>
                  <a:cubicBezTo>
                    <a:pt x="1" y="22449"/>
                    <a:pt x="3278" y="29317"/>
                    <a:pt x="8798" y="29317"/>
                  </a:cubicBezTo>
                  <a:cubicBezTo>
                    <a:pt x="9646" y="29317"/>
                    <a:pt x="10548" y="29155"/>
                    <a:pt x="11499" y="28800"/>
                  </a:cubicBezTo>
                  <a:cubicBezTo>
                    <a:pt x="18671" y="26101"/>
                    <a:pt x="19817" y="18522"/>
                    <a:pt x="19817" y="13605"/>
                  </a:cubicBezTo>
                  <a:cubicBezTo>
                    <a:pt x="19817" y="8688"/>
                    <a:pt x="19521" y="1959"/>
                    <a:pt x="19521" y="1959"/>
                  </a:cubicBezTo>
                  <a:cubicBezTo>
                    <a:pt x="19521" y="1959"/>
                    <a:pt x="17513" y="3566"/>
                    <a:pt x="14167" y="3566"/>
                  </a:cubicBezTo>
                  <a:cubicBezTo>
                    <a:pt x="13089" y="3566"/>
                    <a:pt x="11871" y="3399"/>
                    <a:pt x="10537" y="2958"/>
                  </a:cubicBezTo>
                  <a:cubicBezTo>
                    <a:pt x="5066" y="1109"/>
                    <a:pt x="2515" y="0"/>
                    <a:pt x="251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6" name="Google Shape;1726;p38"/>
            <p:cNvSpPr/>
            <p:nvPr/>
          </p:nvSpPr>
          <p:spPr>
            <a:xfrm>
              <a:off x="5024925" y="2762300"/>
              <a:ext cx="478800" cy="363925"/>
            </a:xfrm>
            <a:custGeom>
              <a:rect b="b" l="l" r="r" t="t"/>
              <a:pathLst>
                <a:path extrusionOk="0" h="14557" w="19152">
                  <a:moveTo>
                    <a:pt x="1886" y="0"/>
                  </a:moveTo>
                  <a:cubicBezTo>
                    <a:pt x="1886" y="0"/>
                    <a:pt x="740" y="4917"/>
                    <a:pt x="0" y="10056"/>
                  </a:cubicBezTo>
                  <a:cubicBezTo>
                    <a:pt x="1494" y="12453"/>
                    <a:pt x="4130" y="14556"/>
                    <a:pt x="8798" y="14556"/>
                  </a:cubicBezTo>
                  <a:cubicBezTo>
                    <a:pt x="9098" y="14556"/>
                    <a:pt x="9406" y="14547"/>
                    <a:pt x="9724" y="14530"/>
                  </a:cubicBezTo>
                  <a:cubicBezTo>
                    <a:pt x="13901" y="14271"/>
                    <a:pt x="16933" y="12792"/>
                    <a:pt x="19151" y="10685"/>
                  </a:cubicBezTo>
                  <a:cubicBezTo>
                    <a:pt x="19077" y="6396"/>
                    <a:pt x="18892" y="1959"/>
                    <a:pt x="18892" y="1959"/>
                  </a:cubicBezTo>
                  <a:cubicBezTo>
                    <a:pt x="18892" y="1959"/>
                    <a:pt x="16884" y="3566"/>
                    <a:pt x="13538" y="3566"/>
                  </a:cubicBezTo>
                  <a:cubicBezTo>
                    <a:pt x="12460" y="3566"/>
                    <a:pt x="11242" y="3399"/>
                    <a:pt x="9908" y="2958"/>
                  </a:cubicBezTo>
                  <a:cubicBezTo>
                    <a:pt x="4437" y="1109"/>
                    <a:pt x="1886" y="0"/>
                    <a:pt x="1886" y="0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7" name="Google Shape;1727;p38"/>
            <p:cNvSpPr/>
            <p:nvPr/>
          </p:nvSpPr>
          <p:spPr>
            <a:xfrm>
              <a:off x="5031400" y="2805725"/>
              <a:ext cx="452900" cy="320750"/>
            </a:xfrm>
            <a:custGeom>
              <a:rect b="b" l="l" r="r" t="t"/>
              <a:pathLst>
                <a:path extrusionOk="0" h="12830" w="18116">
                  <a:moveTo>
                    <a:pt x="18116" y="2773"/>
                  </a:moveTo>
                  <a:lnTo>
                    <a:pt x="18079" y="2810"/>
                  </a:lnTo>
                  <a:cubicBezTo>
                    <a:pt x="18079" y="2810"/>
                    <a:pt x="18042" y="2810"/>
                    <a:pt x="18042" y="2847"/>
                  </a:cubicBezTo>
                  <a:cubicBezTo>
                    <a:pt x="17931" y="2995"/>
                    <a:pt x="17820" y="3180"/>
                    <a:pt x="17635" y="3402"/>
                  </a:cubicBezTo>
                  <a:cubicBezTo>
                    <a:pt x="17302" y="3883"/>
                    <a:pt x="16859" y="4585"/>
                    <a:pt x="16378" y="5435"/>
                  </a:cubicBezTo>
                  <a:cubicBezTo>
                    <a:pt x="15417" y="7099"/>
                    <a:pt x="14345" y="9317"/>
                    <a:pt x="13864" y="11536"/>
                  </a:cubicBezTo>
                  <a:cubicBezTo>
                    <a:pt x="13827" y="11683"/>
                    <a:pt x="13827" y="11831"/>
                    <a:pt x="13790" y="11979"/>
                  </a:cubicBezTo>
                  <a:cubicBezTo>
                    <a:pt x="15232" y="11499"/>
                    <a:pt x="16526" y="10833"/>
                    <a:pt x="17598" y="10020"/>
                  </a:cubicBezTo>
                  <a:cubicBezTo>
                    <a:pt x="17820" y="6914"/>
                    <a:pt x="18005" y="4437"/>
                    <a:pt x="18116" y="2773"/>
                  </a:cubicBezTo>
                  <a:close/>
                  <a:moveTo>
                    <a:pt x="1553" y="1"/>
                  </a:moveTo>
                  <a:lnTo>
                    <a:pt x="1553" y="75"/>
                  </a:lnTo>
                  <a:cubicBezTo>
                    <a:pt x="1294" y="1184"/>
                    <a:pt x="998" y="2700"/>
                    <a:pt x="666" y="4437"/>
                  </a:cubicBezTo>
                  <a:cubicBezTo>
                    <a:pt x="444" y="5768"/>
                    <a:pt x="185" y="7247"/>
                    <a:pt x="0" y="8689"/>
                  </a:cubicBezTo>
                  <a:cubicBezTo>
                    <a:pt x="1516" y="10944"/>
                    <a:pt x="4104" y="12829"/>
                    <a:pt x="8503" y="12829"/>
                  </a:cubicBezTo>
                  <a:cubicBezTo>
                    <a:pt x="8799" y="12829"/>
                    <a:pt x="9132" y="12793"/>
                    <a:pt x="9465" y="12793"/>
                  </a:cubicBezTo>
                  <a:cubicBezTo>
                    <a:pt x="10796" y="12719"/>
                    <a:pt x="12016" y="12497"/>
                    <a:pt x="13125" y="12201"/>
                  </a:cubicBezTo>
                  <a:cubicBezTo>
                    <a:pt x="13162" y="11942"/>
                    <a:pt x="13236" y="11683"/>
                    <a:pt x="13273" y="11388"/>
                  </a:cubicBezTo>
                  <a:cubicBezTo>
                    <a:pt x="13975" y="8171"/>
                    <a:pt x="15897" y="4955"/>
                    <a:pt x="16933" y="3365"/>
                  </a:cubicBezTo>
                  <a:lnTo>
                    <a:pt x="16933" y="3365"/>
                  </a:lnTo>
                  <a:cubicBezTo>
                    <a:pt x="15676" y="3920"/>
                    <a:pt x="14234" y="4252"/>
                    <a:pt x="12644" y="4326"/>
                  </a:cubicBezTo>
                  <a:cubicBezTo>
                    <a:pt x="12348" y="4363"/>
                    <a:pt x="12053" y="4363"/>
                    <a:pt x="11757" y="4363"/>
                  </a:cubicBezTo>
                  <a:cubicBezTo>
                    <a:pt x="6655" y="4363"/>
                    <a:pt x="3512" y="2219"/>
                    <a:pt x="1553" y="1"/>
                  </a:cubicBezTo>
                  <a:close/>
                </a:path>
              </a:pathLst>
            </a:custGeom>
            <a:solidFill>
              <a:srgbClr val="BBE3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8" name="Google Shape;1728;p38"/>
            <p:cNvSpPr/>
            <p:nvPr/>
          </p:nvSpPr>
          <p:spPr>
            <a:xfrm>
              <a:off x="5001825" y="2754200"/>
              <a:ext cx="510200" cy="748450"/>
            </a:xfrm>
            <a:custGeom>
              <a:rect b="b" l="l" r="r" t="t"/>
              <a:pathLst>
                <a:path extrusionOk="0" h="29938" w="20408">
                  <a:moveTo>
                    <a:pt x="3044" y="746"/>
                  </a:moveTo>
                  <a:lnTo>
                    <a:pt x="3044" y="746"/>
                  </a:lnTo>
                  <a:cubicBezTo>
                    <a:pt x="3908" y="1120"/>
                    <a:pt x="6406" y="2112"/>
                    <a:pt x="10722" y="3540"/>
                  </a:cubicBezTo>
                  <a:cubicBezTo>
                    <a:pt x="12089" y="4021"/>
                    <a:pt x="13383" y="4206"/>
                    <a:pt x="14493" y="4206"/>
                  </a:cubicBezTo>
                  <a:cubicBezTo>
                    <a:pt x="16987" y="4206"/>
                    <a:pt x="18742" y="3330"/>
                    <a:pt x="19532" y="2835"/>
                  </a:cubicBezTo>
                  <a:lnTo>
                    <a:pt x="19532" y="2835"/>
                  </a:lnTo>
                  <a:cubicBezTo>
                    <a:pt x="19537" y="3002"/>
                    <a:pt x="19546" y="3202"/>
                    <a:pt x="19558" y="3430"/>
                  </a:cubicBezTo>
                  <a:cubicBezTo>
                    <a:pt x="19631" y="5537"/>
                    <a:pt x="19779" y="10269"/>
                    <a:pt x="19779" y="13929"/>
                  </a:cubicBezTo>
                  <a:cubicBezTo>
                    <a:pt x="19779" y="16369"/>
                    <a:pt x="19521" y="19475"/>
                    <a:pt x="18374" y="22248"/>
                  </a:cubicBezTo>
                  <a:cubicBezTo>
                    <a:pt x="17191" y="25020"/>
                    <a:pt x="15195" y="27497"/>
                    <a:pt x="11720" y="28828"/>
                  </a:cubicBezTo>
                  <a:cubicBezTo>
                    <a:pt x="10759" y="29161"/>
                    <a:pt x="9908" y="29309"/>
                    <a:pt x="9095" y="29309"/>
                  </a:cubicBezTo>
                  <a:cubicBezTo>
                    <a:pt x="7764" y="29309"/>
                    <a:pt x="6581" y="28902"/>
                    <a:pt x="5546" y="28200"/>
                  </a:cubicBezTo>
                  <a:cubicBezTo>
                    <a:pt x="3993" y="27165"/>
                    <a:pt x="2736" y="25464"/>
                    <a:pt x="1886" y="23505"/>
                  </a:cubicBezTo>
                  <a:cubicBezTo>
                    <a:pt x="1072" y="21545"/>
                    <a:pt x="592" y="19327"/>
                    <a:pt x="592" y="17294"/>
                  </a:cubicBezTo>
                  <a:cubicBezTo>
                    <a:pt x="592" y="14188"/>
                    <a:pt x="1220" y="9936"/>
                    <a:pt x="1849" y="6498"/>
                  </a:cubicBezTo>
                  <a:cubicBezTo>
                    <a:pt x="2181" y="4761"/>
                    <a:pt x="2477" y="3245"/>
                    <a:pt x="2736" y="2136"/>
                  </a:cubicBezTo>
                  <a:cubicBezTo>
                    <a:pt x="2847" y="1581"/>
                    <a:pt x="2958" y="1174"/>
                    <a:pt x="3032" y="842"/>
                  </a:cubicBezTo>
                  <a:cubicBezTo>
                    <a:pt x="3036" y="808"/>
                    <a:pt x="3040" y="776"/>
                    <a:pt x="3044" y="746"/>
                  </a:cubicBezTo>
                  <a:close/>
                  <a:moveTo>
                    <a:pt x="2828" y="1"/>
                  </a:moveTo>
                  <a:cubicBezTo>
                    <a:pt x="2782" y="1"/>
                    <a:pt x="2736" y="10"/>
                    <a:pt x="2699" y="28"/>
                  </a:cubicBezTo>
                  <a:cubicBezTo>
                    <a:pt x="2588" y="65"/>
                    <a:pt x="2551" y="139"/>
                    <a:pt x="2514" y="250"/>
                  </a:cubicBezTo>
                  <a:cubicBezTo>
                    <a:pt x="2514" y="250"/>
                    <a:pt x="1886" y="2912"/>
                    <a:pt x="1257" y="6387"/>
                  </a:cubicBezTo>
                  <a:cubicBezTo>
                    <a:pt x="629" y="9862"/>
                    <a:pt x="0" y="14114"/>
                    <a:pt x="0" y="17294"/>
                  </a:cubicBezTo>
                  <a:cubicBezTo>
                    <a:pt x="0" y="20103"/>
                    <a:pt x="813" y="23246"/>
                    <a:pt x="2366" y="25686"/>
                  </a:cubicBezTo>
                  <a:cubicBezTo>
                    <a:pt x="3143" y="26906"/>
                    <a:pt x="4067" y="27978"/>
                    <a:pt x="5213" y="28718"/>
                  </a:cubicBezTo>
                  <a:cubicBezTo>
                    <a:pt x="6322" y="29494"/>
                    <a:pt x="7653" y="29938"/>
                    <a:pt x="9095" y="29938"/>
                  </a:cubicBezTo>
                  <a:cubicBezTo>
                    <a:pt x="9982" y="29938"/>
                    <a:pt x="10943" y="29753"/>
                    <a:pt x="11905" y="29383"/>
                  </a:cubicBezTo>
                  <a:cubicBezTo>
                    <a:pt x="15602" y="28015"/>
                    <a:pt x="17746" y="25390"/>
                    <a:pt x="18929" y="22469"/>
                  </a:cubicBezTo>
                  <a:cubicBezTo>
                    <a:pt x="20112" y="19586"/>
                    <a:pt x="20408" y="16406"/>
                    <a:pt x="20408" y="13929"/>
                  </a:cubicBezTo>
                  <a:cubicBezTo>
                    <a:pt x="20408" y="9012"/>
                    <a:pt x="20112" y="2283"/>
                    <a:pt x="20112" y="2283"/>
                  </a:cubicBezTo>
                  <a:cubicBezTo>
                    <a:pt x="20112" y="2136"/>
                    <a:pt x="20038" y="2062"/>
                    <a:pt x="19927" y="1988"/>
                  </a:cubicBezTo>
                  <a:cubicBezTo>
                    <a:pt x="19906" y="1977"/>
                    <a:pt x="19878" y="1972"/>
                    <a:pt x="19847" y="1972"/>
                  </a:cubicBezTo>
                  <a:cubicBezTo>
                    <a:pt x="19773" y="1972"/>
                    <a:pt x="19684" y="1999"/>
                    <a:pt x="19631" y="2025"/>
                  </a:cubicBezTo>
                  <a:lnTo>
                    <a:pt x="19594" y="2062"/>
                  </a:lnTo>
                  <a:cubicBezTo>
                    <a:pt x="19410" y="2210"/>
                    <a:pt x="17524" y="3577"/>
                    <a:pt x="14493" y="3577"/>
                  </a:cubicBezTo>
                  <a:cubicBezTo>
                    <a:pt x="13420" y="3577"/>
                    <a:pt x="12237" y="3393"/>
                    <a:pt x="10943" y="2986"/>
                  </a:cubicBezTo>
                  <a:cubicBezTo>
                    <a:pt x="8208" y="2062"/>
                    <a:pt x="6211" y="1322"/>
                    <a:pt x="4880" y="805"/>
                  </a:cubicBezTo>
                  <a:cubicBezTo>
                    <a:pt x="4215" y="583"/>
                    <a:pt x="3734" y="361"/>
                    <a:pt x="3438" y="250"/>
                  </a:cubicBezTo>
                  <a:cubicBezTo>
                    <a:pt x="3253" y="176"/>
                    <a:pt x="3143" y="102"/>
                    <a:pt x="3069" y="102"/>
                  </a:cubicBezTo>
                  <a:cubicBezTo>
                    <a:pt x="2995" y="65"/>
                    <a:pt x="2958" y="28"/>
                    <a:pt x="2958" y="28"/>
                  </a:cubicBezTo>
                  <a:cubicBezTo>
                    <a:pt x="2921" y="10"/>
                    <a:pt x="2875" y="1"/>
                    <a:pt x="2828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9" name="Google Shape;1729;p38"/>
            <p:cNvSpPr/>
            <p:nvPr/>
          </p:nvSpPr>
          <p:spPr>
            <a:xfrm>
              <a:off x="5354875" y="2859575"/>
              <a:ext cx="133125" cy="419400"/>
            </a:xfrm>
            <a:custGeom>
              <a:rect b="b" l="l" r="r" t="t"/>
              <a:pathLst>
                <a:path extrusionOk="0" h="16776" w="5325">
                  <a:moveTo>
                    <a:pt x="4991" y="0"/>
                  </a:moveTo>
                  <a:cubicBezTo>
                    <a:pt x="4895" y="0"/>
                    <a:pt x="4800" y="49"/>
                    <a:pt x="4733" y="139"/>
                  </a:cubicBezTo>
                  <a:cubicBezTo>
                    <a:pt x="4733" y="139"/>
                    <a:pt x="1332" y="4649"/>
                    <a:pt x="334" y="9234"/>
                  </a:cubicBezTo>
                  <a:cubicBezTo>
                    <a:pt x="112" y="10343"/>
                    <a:pt x="1" y="11341"/>
                    <a:pt x="1" y="12228"/>
                  </a:cubicBezTo>
                  <a:cubicBezTo>
                    <a:pt x="1" y="15001"/>
                    <a:pt x="925" y="16591"/>
                    <a:pt x="925" y="16628"/>
                  </a:cubicBezTo>
                  <a:cubicBezTo>
                    <a:pt x="999" y="16726"/>
                    <a:pt x="1106" y="16776"/>
                    <a:pt x="1213" y="16776"/>
                  </a:cubicBezTo>
                  <a:cubicBezTo>
                    <a:pt x="1266" y="16776"/>
                    <a:pt x="1319" y="16763"/>
                    <a:pt x="1369" y="16739"/>
                  </a:cubicBezTo>
                  <a:cubicBezTo>
                    <a:pt x="1517" y="16665"/>
                    <a:pt x="1554" y="16443"/>
                    <a:pt x="1480" y="16295"/>
                  </a:cubicBezTo>
                  <a:cubicBezTo>
                    <a:pt x="1369" y="16147"/>
                    <a:pt x="629" y="14705"/>
                    <a:pt x="629" y="12228"/>
                  </a:cubicBezTo>
                  <a:cubicBezTo>
                    <a:pt x="629" y="11378"/>
                    <a:pt x="703" y="10417"/>
                    <a:pt x="925" y="9382"/>
                  </a:cubicBezTo>
                  <a:cubicBezTo>
                    <a:pt x="1406" y="7163"/>
                    <a:pt x="2478" y="4945"/>
                    <a:pt x="3439" y="3281"/>
                  </a:cubicBezTo>
                  <a:cubicBezTo>
                    <a:pt x="3920" y="2431"/>
                    <a:pt x="4363" y="1729"/>
                    <a:pt x="4696" y="1248"/>
                  </a:cubicBezTo>
                  <a:cubicBezTo>
                    <a:pt x="4881" y="1026"/>
                    <a:pt x="4992" y="841"/>
                    <a:pt x="5103" y="693"/>
                  </a:cubicBezTo>
                  <a:cubicBezTo>
                    <a:pt x="5177" y="582"/>
                    <a:pt x="5251" y="509"/>
                    <a:pt x="5251" y="509"/>
                  </a:cubicBezTo>
                  <a:cubicBezTo>
                    <a:pt x="5325" y="361"/>
                    <a:pt x="5325" y="176"/>
                    <a:pt x="5177" y="65"/>
                  </a:cubicBezTo>
                  <a:cubicBezTo>
                    <a:pt x="5118" y="21"/>
                    <a:pt x="5054" y="0"/>
                    <a:pt x="4991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0" name="Google Shape;1730;p38"/>
            <p:cNvSpPr/>
            <p:nvPr/>
          </p:nvSpPr>
          <p:spPr>
            <a:xfrm>
              <a:off x="3913950" y="2701900"/>
              <a:ext cx="2461350" cy="2225975"/>
            </a:xfrm>
            <a:custGeom>
              <a:rect b="b" l="l" r="r" t="t"/>
              <a:pathLst>
                <a:path extrusionOk="0" h="89039" w="98454">
                  <a:moveTo>
                    <a:pt x="45813" y="0"/>
                  </a:moveTo>
                  <a:cubicBezTo>
                    <a:pt x="45788" y="0"/>
                    <a:pt x="45770" y="13"/>
                    <a:pt x="45770" y="13"/>
                  </a:cubicBezTo>
                  <a:cubicBezTo>
                    <a:pt x="45770" y="13"/>
                    <a:pt x="18819" y="457"/>
                    <a:pt x="16859" y="567"/>
                  </a:cubicBezTo>
                  <a:cubicBezTo>
                    <a:pt x="14863" y="715"/>
                    <a:pt x="15713" y="14210"/>
                    <a:pt x="15713" y="33434"/>
                  </a:cubicBezTo>
                  <a:cubicBezTo>
                    <a:pt x="15713" y="51106"/>
                    <a:pt x="2219" y="83863"/>
                    <a:pt x="1" y="89038"/>
                  </a:cubicBezTo>
                  <a:lnTo>
                    <a:pt x="25584" y="89038"/>
                  </a:lnTo>
                  <a:cubicBezTo>
                    <a:pt x="26398" y="85489"/>
                    <a:pt x="30280" y="69259"/>
                    <a:pt x="33126" y="60423"/>
                  </a:cubicBezTo>
                  <a:cubicBezTo>
                    <a:pt x="36380" y="50441"/>
                    <a:pt x="40594" y="38093"/>
                    <a:pt x="41408" y="30625"/>
                  </a:cubicBezTo>
                  <a:cubicBezTo>
                    <a:pt x="42258" y="23194"/>
                    <a:pt x="45770" y="3377"/>
                    <a:pt x="45770" y="3377"/>
                  </a:cubicBezTo>
                  <a:cubicBezTo>
                    <a:pt x="46226" y="275"/>
                    <a:pt x="45932" y="0"/>
                    <a:pt x="45813" y="0"/>
                  </a:cubicBezTo>
                  <a:close/>
                  <a:moveTo>
                    <a:pt x="67668" y="1054"/>
                  </a:moveTo>
                  <a:cubicBezTo>
                    <a:pt x="63932" y="1054"/>
                    <a:pt x="63331" y="2426"/>
                    <a:pt x="63331" y="4375"/>
                  </a:cubicBezTo>
                  <a:cubicBezTo>
                    <a:pt x="63331" y="4375"/>
                    <a:pt x="62629" y="13211"/>
                    <a:pt x="61779" y="26854"/>
                  </a:cubicBezTo>
                  <a:cubicBezTo>
                    <a:pt x="60928" y="40459"/>
                    <a:pt x="57564" y="57059"/>
                    <a:pt x="53238" y="68150"/>
                  </a:cubicBezTo>
                  <a:cubicBezTo>
                    <a:pt x="48876" y="79241"/>
                    <a:pt x="49024" y="85970"/>
                    <a:pt x="49135" y="88077"/>
                  </a:cubicBezTo>
                  <a:cubicBezTo>
                    <a:pt x="49172" y="88447"/>
                    <a:pt x="49209" y="88780"/>
                    <a:pt x="49209" y="89038"/>
                  </a:cubicBezTo>
                  <a:lnTo>
                    <a:pt x="68766" y="89038"/>
                  </a:lnTo>
                  <a:cubicBezTo>
                    <a:pt x="68248" y="85896"/>
                    <a:pt x="67990" y="78465"/>
                    <a:pt x="72759" y="65451"/>
                  </a:cubicBezTo>
                  <a:cubicBezTo>
                    <a:pt x="72759" y="65451"/>
                    <a:pt x="72759" y="77134"/>
                    <a:pt x="73868" y="80498"/>
                  </a:cubicBezTo>
                  <a:cubicBezTo>
                    <a:pt x="74489" y="82381"/>
                    <a:pt x="74727" y="83383"/>
                    <a:pt x="75575" y="83383"/>
                  </a:cubicBezTo>
                  <a:cubicBezTo>
                    <a:pt x="76242" y="83383"/>
                    <a:pt x="77286" y="82762"/>
                    <a:pt x="79192" y="81459"/>
                  </a:cubicBezTo>
                  <a:cubicBezTo>
                    <a:pt x="83554" y="78539"/>
                    <a:pt x="98453" y="59425"/>
                    <a:pt x="98453" y="59425"/>
                  </a:cubicBezTo>
                  <a:lnTo>
                    <a:pt x="98453" y="53103"/>
                  </a:lnTo>
                  <a:cubicBezTo>
                    <a:pt x="98453" y="53103"/>
                    <a:pt x="92538" y="56615"/>
                    <a:pt x="88323" y="58722"/>
                  </a:cubicBezTo>
                  <a:cubicBezTo>
                    <a:pt x="87504" y="59132"/>
                    <a:pt x="86834" y="59335"/>
                    <a:pt x="86294" y="59335"/>
                  </a:cubicBezTo>
                  <a:cubicBezTo>
                    <a:pt x="84060" y="59335"/>
                    <a:pt x="84066" y="55855"/>
                    <a:pt x="84959" y="49184"/>
                  </a:cubicBezTo>
                  <a:cubicBezTo>
                    <a:pt x="86068" y="40903"/>
                    <a:pt x="95791" y="9440"/>
                    <a:pt x="95902" y="7185"/>
                  </a:cubicBezTo>
                  <a:cubicBezTo>
                    <a:pt x="96050" y="4930"/>
                    <a:pt x="79192" y="2564"/>
                    <a:pt x="71761" y="1418"/>
                  </a:cubicBezTo>
                  <a:cubicBezTo>
                    <a:pt x="70093" y="1169"/>
                    <a:pt x="68749" y="1054"/>
                    <a:pt x="67668" y="105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1" name="Google Shape;1731;p38"/>
            <p:cNvSpPr/>
            <p:nvPr/>
          </p:nvSpPr>
          <p:spPr>
            <a:xfrm>
              <a:off x="5139525" y="3731850"/>
              <a:ext cx="1235775" cy="1196025"/>
            </a:xfrm>
            <a:custGeom>
              <a:rect b="b" l="l" r="r" t="t"/>
              <a:pathLst>
                <a:path extrusionOk="0" h="47841" w="49431">
                  <a:moveTo>
                    <a:pt x="32276" y="0"/>
                  </a:moveTo>
                  <a:cubicBezTo>
                    <a:pt x="32276" y="0"/>
                    <a:pt x="14678" y="31388"/>
                    <a:pt x="5842" y="37969"/>
                  </a:cubicBezTo>
                  <a:cubicBezTo>
                    <a:pt x="3883" y="39448"/>
                    <a:pt x="1960" y="40779"/>
                    <a:pt x="259" y="42073"/>
                  </a:cubicBezTo>
                  <a:cubicBezTo>
                    <a:pt x="1" y="44402"/>
                    <a:pt x="75" y="46029"/>
                    <a:pt x="112" y="46879"/>
                  </a:cubicBezTo>
                  <a:cubicBezTo>
                    <a:pt x="149" y="47249"/>
                    <a:pt x="186" y="47582"/>
                    <a:pt x="186" y="47840"/>
                  </a:cubicBezTo>
                  <a:lnTo>
                    <a:pt x="19743" y="47840"/>
                  </a:lnTo>
                  <a:cubicBezTo>
                    <a:pt x="19225" y="44698"/>
                    <a:pt x="18967" y="37267"/>
                    <a:pt x="23736" y="24253"/>
                  </a:cubicBezTo>
                  <a:cubicBezTo>
                    <a:pt x="23736" y="24253"/>
                    <a:pt x="23736" y="35936"/>
                    <a:pt x="24845" y="39300"/>
                  </a:cubicBezTo>
                  <a:cubicBezTo>
                    <a:pt x="25466" y="41183"/>
                    <a:pt x="25704" y="42185"/>
                    <a:pt x="26552" y="42185"/>
                  </a:cubicBezTo>
                  <a:cubicBezTo>
                    <a:pt x="27219" y="42185"/>
                    <a:pt x="28263" y="41564"/>
                    <a:pt x="30169" y="40261"/>
                  </a:cubicBezTo>
                  <a:cubicBezTo>
                    <a:pt x="34531" y="37341"/>
                    <a:pt x="49430" y="18227"/>
                    <a:pt x="49430" y="18227"/>
                  </a:cubicBezTo>
                  <a:lnTo>
                    <a:pt x="49430" y="11905"/>
                  </a:lnTo>
                  <a:cubicBezTo>
                    <a:pt x="49430" y="11905"/>
                    <a:pt x="43515" y="15417"/>
                    <a:pt x="39300" y="17524"/>
                  </a:cubicBezTo>
                  <a:cubicBezTo>
                    <a:pt x="38481" y="17934"/>
                    <a:pt x="37811" y="18137"/>
                    <a:pt x="37271" y="18137"/>
                  </a:cubicBezTo>
                  <a:cubicBezTo>
                    <a:pt x="35037" y="18137"/>
                    <a:pt x="35043" y="14657"/>
                    <a:pt x="35936" y="7986"/>
                  </a:cubicBezTo>
                  <a:cubicBezTo>
                    <a:pt x="36158" y="6396"/>
                    <a:pt x="36676" y="3919"/>
                    <a:pt x="37415" y="962"/>
                  </a:cubicBezTo>
                  <a:lnTo>
                    <a:pt x="32276" y="0"/>
                  </a:ln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2" name="Google Shape;1732;p38"/>
            <p:cNvSpPr/>
            <p:nvPr/>
          </p:nvSpPr>
          <p:spPr>
            <a:xfrm>
              <a:off x="3913950" y="3766050"/>
              <a:ext cx="429825" cy="1161825"/>
            </a:xfrm>
            <a:custGeom>
              <a:rect b="b" l="l" r="r" t="t"/>
              <a:pathLst>
                <a:path extrusionOk="0" h="46473" w="17193">
                  <a:moveTo>
                    <a:pt x="17192" y="0"/>
                  </a:moveTo>
                  <a:lnTo>
                    <a:pt x="13162" y="8097"/>
                  </a:lnTo>
                  <a:cubicBezTo>
                    <a:pt x="9095" y="24549"/>
                    <a:pt x="1590" y="42738"/>
                    <a:pt x="1" y="46472"/>
                  </a:cubicBezTo>
                  <a:lnTo>
                    <a:pt x="6101" y="46472"/>
                  </a:lnTo>
                  <a:lnTo>
                    <a:pt x="17192" y="0"/>
                  </a:ln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3" name="Google Shape;1733;p38"/>
            <p:cNvSpPr/>
            <p:nvPr/>
          </p:nvSpPr>
          <p:spPr>
            <a:xfrm>
              <a:off x="5142300" y="4519325"/>
              <a:ext cx="933525" cy="401150"/>
            </a:xfrm>
            <a:custGeom>
              <a:rect b="b" l="l" r="r" t="t"/>
              <a:pathLst>
                <a:path extrusionOk="0" h="16046" w="37341">
                  <a:moveTo>
                    <a:pt x="24142" y="777"/>
                  </a:moveTo>
                  <a:lnTo>
                    <a:pt x="24142" y="777"/>
                  </a:lnTo>
                  <a:cubicBezTo>
                    <a:pt x="24216" y="1886"/>
                    <a:pt x="24290" y="2995"/>
                    <a:pt x="24401" y="3993"/>
                  </a:cubicBezTo>
                  <a:cubicBezTo>
                    <a:pt x="24549" y="5546"/>
                    <a:pt x="24771" y="6914"/>
                    <a:pt x="25030" y="7690"/>
                  </a:cubicBezTo>
                  <a:cubicBezTo>
                    <a:pt x="25252" y="8430"/>
                    <a:pt x="25436" y="8984"/>
                    <a:pt x="25621" y="9428"/>
                  </a:cubicBezTo>
                  <a:cubicBezTo>
                    <a:pt x="25769" y="9872"/>
                    <a:pt x="25954" y="10167"/>
                    <a:pt x="26102" y="10278"/>
                  </a:cubicBezTo>
                  <a:cubicBezTo>
                    <a:pt x="26213" y="10352"/>
                    <a:pt x="26287" y="10389"/>
                    <a:pt x="26435" y="10389"/>
                  </a:cubicBezTo>
                  <a:lnTo>
                    <a:pt x="26472" y="10389"/>
                  </a:lnTo>
                  <a:cubicBezTo>
                    <a:pt x="26693" y="10389"/>
                    <a:pt x="27100" y="10241"/>
                    <a:pt x="27655" y="9945"/>
                  </a:cubicBezTo>
                  <a:cubicBezTo>
                    <a:pt x="28209" y="9650"/>
                    <a:pt x="28949" y="9169"/>
                    <a:pt x="29910" y="8541"/>
                  </a:cubicBezTo>
                  <a:cubicBezTo>
                    <a:pt x="30797" y="7912"/>
                    <a:pt x="32276" y="6507"/>
                    <a:pt x="33940" y="4696"/>
                  </a:cubicBezTo>
                  <a:cubicBezTo>
                    <a:pt x="35012" y="3550"/>
                    <a:pt x="36158" y="2256"/>
                    <a:pt x="37341" y="888"/>
                  </a:cubicBezTo>
                  <a:lnTo>
                    <a:pt x="24142" y="777"/>
                  </a:lnTo>
                  <a:close/>
                  <a:moveTo>
                    <a:pt x="11868" y="0"/>
                  </a:moveTo>
                  <a:cubicBezTo>
                    <a:pt x="9613" y="2847"/>
                    <a:pt x="7506" y="5176"/>
                    <a:pt x="5731" y="6470"/>
                  </a:cubicBezTo>
                  <a:cubicBezTo>
                    <a:pt x="3883" y="7875"/>
                    <a:pt x="2108" y="9132"/>
                    <a:pt x="481" y="10315"/>
                  </a:cubicBezTo>
                  <a:cubicBezTo>
                    <a:pt x="333" y="11757"/>
                    <a:pt x="259" y="12940"/>
                    <a:pt x="259" y="13827"/>
                  </a:cubicBezTo>
                  <a:cubicBezTo>
                    <a:pt x="259" y="14493"/>
                    <a:pt x="296" y="15010"/>
                    <a:pt x="333" y="15343"/>
                  </a:cubicBezTo>
                  <a:lnTo>
                    <a:pt x="1" y="15380"/>
                  </a:lnTo>
                  <a:lnTo>
                    <a:pt x="333" y="15380"/>
                  </a:lnTo>
                  <a:cubicBezTo>
                    <a:pt x="333" y="15602"/>
                    <a:pt x="370" y="15824"/>
                    <a:pt x="370" y="16046"/>
                  </a:cubicBezTo>
                  <a:lnTo>
                    <a:pt x="19299" y="16046"/>
                  </a:lnTo>
                  <a:cubicBezTo>
                    <a:pt x="19151" y="15195"/>
                    <a:pt x="19077" y="14086"/>
                    <a:pt x="19077" y="12681"/>
                  </a:cubicBezTo>
                  <a:cubicBezTo>
                    <a:pt x="19077" y="9872"/>
                    <a:pt x="19447" y="5953"/>
                    <a:pt x="20778" y="740"/>
                  </a:cubicBezTo>
                  <a:lnTo>
                    <a:pt x="13273" y="666"/>
                  </a:lnTo>
                  <a:cubicBezTo>
                    <a:pt x="12682" y="666"/>
                    <a:pt x="12201" y="407"/>
                    <a:pt x="11868" y="0"/>
                  </a:cubicBezTo>
                  <a:close/>
                </a:path>
              </a:pathLst>
            </a:custGeom>
            <a:solidFill>
              <a:srgbClr val="BBE3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4" name="Google Shape;1734;p38"/>
            <p:cNvSpPr/>
            <p:nvPr/>
          </p:nvSpPr>
          <p:spPr>
            <a:xfrm>
              <a:off x="3925975" y="4024850"/>
              <a:ext cx="355850" cy="895625"/>
            </a:xfrm>
            <a:custGeom>
              <a:rect b="b" l="l" r="r" t="t"/>
              <a:pathLst>
                <a:path extrusionOk="0" h="35825" w="14234">
                  <a:moveTo>
                    <a:pt x="14234" y="0"/>
                  </a:moveTo>
                  <a:lnTo>
                    <a:pt x="11498" y="8060"/>
                  </a:lnTo>
                  <a:lnTo>
                    <a:pt x="12348" y="7912"/>
                  </a:lnTo>
                  <a:lnTo>
                    <a:pt x="14234" y="0"/>
                  </a:lnTo>
                  <a:close/>
                  <a:moveTo>
                    <a:pt x="7727" y="27358"/>
                  </a:moveTo>
                  <a:lnTo>
                    <a:pt x="7727" y="27358"/>
                  </a:lnTo>
                  <a:cubicBezTo>
                    <a:pt x="5805" y="27913"/>
                    <a:pt x="4104" y="28394"/>
                    <a:pt x="2847" y="28726"/>
                  </a:cubicBezTo>
                  <a:cubicBezTo>
                    <a:pt x="1590" y="31980"/>
                    <a:pt x="555" y="34457"/>
                    <a:pt x="0" y="35825"/>
                  </a:cubicBezTo>
                  <a:lnTo>
                    <a:pt x="5694" y="35825"/>
                  </a:lnTo>
                  <a:lnTo>
                    <a:pt x="7727" y="27358"/>
                  </a:lnTo>
                  <a:close/>
                </a:path>
              </a:pathLst>
            </a:custGeom>
            <a:solidFill>
              <a:srgbClr val="BBE3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5" name="Google Shape;1735;p38"/>
            <p:cNvSpPr/>
            <p:nvPr/>
          </p:nvSpPr>
          <p:spPr>
            <a:xfrm>
              <a:off x="3906550" y="2694575"/>
              <a:ext cx="2476150" cy="2241625"/>
            </a:xfrm>
            <a:custGeom>
              <a:rect b="b" l="l" r="r" t="t"/>
              <a:pathLst>
                <a:path extrusionOk="0" h="89665" w="99046">
                  <a:moveTo>
                    <a:pt x="25427" y="29501"/>
                  </a:moveTo>
                  <a:cubicBezTo>
                    <a:pt x="25333" y="29501"/>
                    <a:pt x="25243" y="29537"/>
                    <a:pt x="25178" y="29624"/>
                  </a:cubicBezTo>
                  <a:lnTo>
                    <a:pt x="20704" y="35502"/>
                  </a:lnTo>
                  <a:cubicBezTo>
                    <a:pt x="20594" y="35650"/>
                    <a:pt x="20594" y="35835"/>
                    <a:pt x="20741" y="35946"/>
                  </a:cubicBezTo>
                  <a:cubicBezTo>
                    <a:pt x="20803" y="35992"/>
                    <a:pt x="20872" y="36013"/>
                    <a:pt x="20939" y="36013"/>
                  </a:cubicBezTo>
                  <a:cubicBezTo>
                    <a:pt x="21031" y="36013"/>
                    <a:pt x="21121" y="35973"/>
                    <a:pt x="21185" y="35909"/>
                  </a:cubicBezTo>
                  <a:lnTo>
                    <a:pt x="25659" y="29993"/>
                  </a:lnTo>
                  <a:cubicBezTo>
                    <a:pt x="25769" y="29846"/>
                    <a:pt x="25732" y="29661"/>
                    <a:pt x="25622" y="29550"/>
                  </a:cubicBezTo>
                  <a:cubicBezTo>
                    <a:pt x="25560" y="29519"/>
                    <a:pt x="25493" y="29501"/>
                    <a:pt x="25427" y="29501"/>
                  </a:cubicBezTo>
                  <a:close/>
                  <a:moveTo>
                    <a:pt x="84879" y="20321"/>
                  </a:moveTo>
                  <a:cubicBezTo>
                    <a:pt x="84739" y="20321"/>
                    <a:pt x="84619" y="20421"/>
                    <a:pt x="84590" y="20566"/>
                  </a:cubicBezTo>
                  <a:lnTo>
                    <a:pt x="79044" y="41196"/>
                  </a:lnTo>
                  <a:cubicBezTo>
                    <a:pt x="79007" y="41343"/>
                    <a:pt x="79118" y="41528"/>
                    <a:pt x="79266" y="41565"/>
                  </a:cubicBezTo>
                  <a:cubicBezTo>
                    <a:pt x="79297" y="41571"/>
                    <a:pt x="79326" y="41574"/>
                    <a:pt x="79355" y="41574"/>
                  </a:cubicBezTo>
                  <a:cubicBezTo>
                    <a:pt x="79497" y="41574"/>
                    <a:pt x="79605" y="41497"/>
                    <a:pt x="79636" y="41343"/>
                  </a:cubicBezTo>
                  <a:lnTo>
                    <a:pt x="85181" y="20714"/>
                  </a:lnTo>
                  <a:cubicBezTo>
                    <a:pt x="85255" y="20529"/>
                    <a:pt x="85144" y="20381"/>
                    <a:pt x="84996" y="20344"/>
                  </a:cubicBezTo>
                  <a:cubicBezTo>
                    <a:pt x="84957" y="20328"/>
                    <a:pt x="84917" y="20321"/>
                    <a:pt x="84879" y="20321"/>
                  </a:cubicBezTo>
                  <a:close/>
                  <a:moveTo>
                    <a:pt x="45982" y="639"/>
                  </a:moveTo>
                  <a:cubicBezTo>
                    <a:pt x="46008" y="736"/>
                    <a:pt x="46029" y="896"/>
                    <a:pt x="46029" y="1119"/>
                  </a:cubicBezTo>
                  <a:cubicBezTo>
                    <a:pt x="46029" y="1600"/>
                    <a:pt x="45955" y="2376"/>
                    <a:pt x="45771" y="3633"/>
                  </a:cubicBezTo>
                  <a:cubicBezTo>
                    <a:pt x="45771" y="3633"/>
                    <a:pt x="42258" y="23413"/>
                    <a:pt x="41408" y="30881"/>
                  </a:cubicBezTo>
                  <a:cubicBezTo>
                    <a:pt x="40595" y="38275"/>
                    <a:pt x="36380" y="50623"/>
                    <a:pt x="33127" y="60605"/>
                  </a:cubicBezTo>
                  <a:cubicBezTo>
                    <a:pt x="30343" y="69280"/>
                    <a:pt x="26571" y="84987"/>
                    <a:pt x="25644" y="89036"/>
                  </a:cubicBezTo>
                  <a:lnTo>
                    <a:pt x="779" y="89036"/>
                  </a:lnTo>
                  <a:cubicBezTo>
                    <a:pt x="2092" y="85905"/>
                    <a:pt x="5803" y="76838"/>
                    <a:pt x="9281" y="66336"/>
                  </a:cubicBezTo>
                  <a:cubicBezTo>
                    <a:pt x="12941" y="55244"/>
                    <a:pt x="16305" y="42637"/>
                    <a:pt x="16342" y="33727"/>
                  </a:cubicBezTo>
                  <a:cubicBezTo>
                    <a:pt x="16342" y="24854"/>
                    <a:pt x="16157" y="17202"/>
                    <a:pt x="16157" y="11545"/>
                  </a:cubicBezTo>
                  <a:cubicBezTo>
                    <a:pt x="16157" y="8218"/>
                    <a:pt x="16194" y="5593"/>
                    <a:pt x="16416" y="3781"/>
                  </a:cubicBezTo>
                  <a:cubicBezTo>
                    <a:pt x="16490" y="2894"/>
                    <a:pt x="16638" y="2191"/>
                    <a:pt x="16786" y="1748"/>
                  </a:cubicBezTo>
                  <a:cubicBezTo>
                    <a:pt x="16860" y="1526"/>
                    <a:pt x="16933" y="1378"/>
                    <a:pt x="17007" y="1267"/>
                  </a:cubicBezTo>
                  <a:cubicBezTo>
                    <a:pt x="17081" y="1193"/>
                    <a:pt x="17118" y="1193"/>
                    <a:pt x="17155" y="1193"/>
                  </a:cubicBezTo>
                  <a:cubicBezTo>
                    <a:pt x="17636" y="1156"/>
                    <a:pt x="19706" y="1082"/>
                    <a:pt x="22516" y="1045"/>
                  </a:cubicBezTo>
                  <a:cubicBezTo>
                    <a:pt x="26694" y="934"/>
                    <a:pt x="32609" y="860"/>
                    <a:pt x="37452" y="750"/>
                  </a:cubicBezTo>
                  <a:cubicBezTo>
                    <a:pt x="39855" y="713"/>
                    <a:pt x="42036" y="676"/>
                    <a:pt x="43589" y="676"/>
                  </a:cubicBezTo>
                  <a:cubicBezTo>
                    <a:pt x="44869" y="645"/>
                    <a:pt x="45721" y="640"/>
                    <a:pt x="45982" y="639"/>
                  </a:cubicBezTo>
                  <a:close/>
                  <a:moveTo>
                    <a:pt x="67916" y="1637"/>
                  </a:moveTo>
                  <a:cubicBezTo>
                    <a:pt x="68988" y="1637"/>
                    <a:pt x="70319" y="1785"/>
                    <a:pt x="72020" y="2007"/>
                  </a:cubicBezTo>
                  <a:cubicBezTo>
                    <a:pt x="75717" y="2598"/>
                    <a:pt x="81743" y="3448"/>
                    <a:pt x="86845" y="4484"/>
                  </a:cubicBezTo>
                  <a:cubicBezTo>
                    <a:pt x="89396" y="4964"/>
                    <a:pt x="91725" y="5519"/>
                    <a:pt x="93389" y="6073"/>
                  </a:cubicBezTo>
                  <a:cubicBezTo>
                    <a:pt x="94202" y="6332"/>
                    <a:pt x="94867" y="6591"/>
                    <a:pt x="95311" y="6887"/>
                  </a:cubicBezTo>
                  <a:cubicBezTo>
                    <a:pt x="95533" y="6998"/>
                    <a:pt x="95681" y="7109"/>
                    <a:pt x="95792" y="7219"/>
                  </a:cubicBezTo>
                  <a:cubicBezTo>
                    <a:pt x="95903" y="7330"/>
                    <a:pt x="95903" y="7404"/>
                    <a:pt x="95903" y="7441"/>
                  </a:cubicBezTo>
                  <a:cubicBezTo>
                    <a:pt x="95903" y="7552"/>
                    <a:pt x="95866" y="7811"/>
                    <a:pt x="95792" y="8144"/>
                  </a:cubicBezTo>
                  <a:cubicBezTo>
                    <a:pt x="95200" y="10806"/>
                    <a:pt x="92760" y="19198"/>
                    <a:pt x="90320" y="27849"/>
                  </a:cubicBezTo>
                  <a:cubicBezTo>
                    <a:pt x="87880" y="36537"/>
                    <a:pt x="85477" y="45484"/>
                    <a:pt x="84959" y="49440"/>
                  </a:cubicBezTo>
                  <a:cubicBezTo>
                    <a:pt x="84590" y="52028"/>
                    <a:pt x="84368" y="54135"/>
                    <a:pt x="84368" y="55762"/>
                  </a:cubicBezTo>
                  <a:cubicBezTo>
                    <a:pt x="84368" y="57056"/>
                    <a:pt x="84516" y="58054"/>
                    <a:pt x="84848" y="58794"/>
                  </a:cubicBezTo>
                  <a:cubicBezTo>
                    <a:pt x="85033" y="59163"/>
                    <a:pt x="85255" y="59459"/>
                    <a:pt x="85551" y="59644"/>
                  </a:cubicBezTo>
                  <a:cubicBezTo>
                    <a:pt x="85847" y="59829"/>
                    <a:pt x="86216" y="59940"/>
                    <a:pt x="86586" y="59940"/>
                  </a:cubicBezTo>
                  <a:cubicBezTo>
                    <a:pt x="87215" y="59940"/>
                    <a:pt x="87917" y="59718"/>
                    <a:pt x="88767" y="59311"/>
                  </a:cubicBezTo>
                  <a:cubicBezTo>
                    <a:pt x="92261" y="57533"/>
                    <a:pt x="96924" y="54816"/>
                    <a:pt x="98417" y="53938"/>
                  </a:cubicBezTo>
                  <a:lnTo>
                    <a:pt x="98417" y="53938"/>
                  </a:lnTo>
                  <a:lnTo>
                    <a:pt x="98417" y="59631"/>
                  </a:lnTo>
                  <a:lnTo>
                    <a:pt x="98417" y="59631"/>
                  </a:lnTo>
                  <a:cubicBezTo>
                    <a:pt x="98320" y="59757"/>
                    <a:pt x="98132" y="60003"/>
                    <a:pt x="97862" y="60346"/>
                  </a:cubicBezTo>
                  <a:cubicBezTo>
                    <a:pt x="96383" y="62195"/>
                    <a:pt x="92686" y="66853"/>
                    <a:pt x="88878" y="71364"/>
                  </a:cubicBezTo>
                  <a:cubicBezTo>
                    <a:pt x="86993" y="73619"/>
                    <a:pt x="85070" y="75874"/>
                    <a:pt x="83370" y="77686"/>
                  </a:cubicBezTo>
                  <a:cubicBezTo>
                    <a:pt x="81706" y="79497"/>
                    <a:pt x="80227" y="80902"/>
                    <a:pt x="79340" y="81531"/>
                  </a:cubicBezTo>
                  <a:cubicBezTo>
                    <a:pt x="78379" y="82159"/>
                    <a:pt x="77639" y="82640"/>
                    <a:pt x="77085" y="82935"/>
                  </a:cubicBezTo>
                  <a:cubicBezTo>
                    <a:pt x="76493" y="83268"/>
                    <a:pt x="76123" y="83379"/>
                    <a:pt x="75865" y="83379"/>
                  </a:cubicBezTo>
                  <a:cubicBezTo>
                    <a:pt x="75717" y="83379"/>
                    <a:pt x="75643" y="83342"/>
                    <a:pt x="75532" y="83268"/>
                  </a:cubicBezTo>
                  <a:cubicBezTo>
                    <a:pt x="75384" y="83157"/>
                    <a:pt x="75199" y="82862"/>
                    <a:pt x="75051" y="82418"/>
                  </a:cubicBezTo>
                  <a:cubicBezTo>
                    <a:pt x="74866" y="81974"/>
                    <a:pt x="74682" y="81420"/>
                    <a:pt x="74460" y="80680"/>
                  </a:cubicBezTo>
                  <a:cubicBezTo>
                    <a:pt x="74201" y="79904"/>
                    <a:pt x="73979" y="78536"/>
                    <a:pt x="73831" y="76983"/>
                  </a:cubicBezTo>
                  <a:cubicBezTo>
                    <a:pt x="73572" y="74654"/>
                    <a:pt x="73461" y="71844"/>
                    <a:pt x="73388" y="69626"/>
                  </a:cubicBezTo>
                  <a:cubicBezTo>
                    <a:pt x="73388" y="68517"/>
                    <a:pt x="73351" y="67556"/>
                    <a:pt x="73351" y="66853"/>
                  </a:cubicBezTo>
                  <a:cubicBezTo>
                    <a:pt x="73351" y="66151"/>
                    <a:pt x="73351" y="65744"/>
                    <a:pt x="73351" y="65744"/>
                  </a:cubicBezTo>
                  <a:cubicBezTo>
                    <a:pt x="73351" y="65596"/>
                    <a:pt x="73240" y="65485"/>
                    <a:pt x="73092" y="65448"/>
                  </a:cubicBezTo>
                  <a:cubicBezTo>
                    <a:pt x="72944" y="65448"/>
                    <a:pt x="72796" y="65522"/>
                    <a:pt x="72759" y="65670"/>
                  </a:cubicBezTo>
                  <a:cubicBezTo>
                    <a:pt x="72750" y="65695"/>
                    <a:pt x="72741" y="65719"/>
                    <a:pt x="72732" y="65744"/>
                  </a:cubicBezTo>
                  <a:lnTo>
                    <a:pt x="72722" y="65744"/>
                  </a:lnTo>
                  <a:cubicBezTo>
                    <a:pt x="72722" y="65746"/>
                    <a:pt x="72722" y="65755"/>
                    <a:pt x="72722" y="65771"/>
                  </a:cubicBezTo>
                  <a:lnTo>
                    <a:pt x="72722" y="65771"/>
                  </a:lnTo>
                  <a:cubicBezTo>
                    <a:pt x="69315" y="75070"/>
                    <a:pt x="68507" y="81545"/>
                    <a:pt x="68507" y="85671"/>
                  </a:cubicBezTo>
                  <a:cubicBezTo>
                    <a:pt x="68507" y="87058"/>
                    <a:pt x="68592" y="88163"/>
                    <a:pt x="68711" y="89036"/>
                  </a:cubicBezTo>
                  <a:lnTo>
                    <a:pt x="49802" y="89036"/>
                  </a:lnTo>
                  <a:cubicBezTo>
                    <a:pt x="49780" y="88832"/>
                    <a:pt x="49763" y="88618"/>
                    <a:pt x="49763" y="88370"/>
                  </a:cubicBezTo>
                  <a:lnTo>
                    <a:pt x="49431" y="88370"/>
                  </a:lnTo>
                  <a:lnTo>
                    <a:pt x="49763" y="88333"/>
                  </a:lnTo>
                  <a:cubicBezTo>
                    <a:pt x="49726" y="88000"/>
                    <a:pt x="49689" y="87483"/>
                    <a:pt x="49689" y="86817"/>
                  </a:cubicBezTo>
                  <a:cubicBezTo>
                    <a:pt x="49689" y="83786"/>
                    <a:pt x="50244" y="77649"/>
                    <a:pt x="53793" y="68554"/>
                  </a:cubicBezTo>
                  <a:cubicBezTo>
                    <a:pt x="58156" y="57389"/>
                    <a:pt x="61557" y="40826"/>
                    <a:pt x="62407" y="27147"/>
                  </a:cubicBezTo>
                  <a:cubicBezTo>
                    <a:pt x="62814" y="20344"/>
                    <a:pt x="63184" y="14725"/>
                    <a:pt x="63479" y="10806"/>
                  </a:cubicBezTo>
                  <a:cubicBezTo>
                    <a:pt x="63627" y="8846"/>
                    <a:pt x="63738" y="7330"/>
                    <a:pt x="63812" y="6295"/>
                  </a:cubicBezTo>
                  <a:cubicBezTo>
                    <a:pt x="63886" y="5260"/>
                    <a:pt x="63923" y="4705"/>
                    <a:pt x="63923" y="4705"/>
                  </a:cubicBezTo>
                  <a:lnTo>
                    <a:pt x="63923" y="4668"/>
                  </a:lnTo>
                  <a:cubicBezTo>
                    <a:pt x="63923" y="4188"/>
                    <a:pt x="63960" y="3781"/>
                    <a:pt x="64071" y="3411"/>
                  </a:cubicBezTo>
                  <a:cubicBezTo>
                    <a:pt x="64219" y="2857"/>
                    <a:pt x="64515" y="2450"/>
                    <a:pt x="65069" y="2154"/>
                  </a:cubicBezTo>
                  <a:cubicBezTo>
                    <a:pt x="65661" y="1859"/>
                    <a:pt x="66548" y="1637"/>
                    <a:pt x="67916" y="1637"/>
                  </a:cubicBezTo>
                  <a:close/>
                  <a:moveTo>
                    <a:pt x="46167" y="0"/>
                  </a:moveTo>
                  <a:cubicBezTo>
                    <a:pt x="46146" y="0"/>
                    <a:pt x="46124" y="3"/>
                    <a:pt x="46103" y="10"/>
                  </a:cubicBezTo>
                  <a:cubicBezTo>
                    <a:pt x="46090" y="10"/>
                    <a:pt x="46078" y="11"/>
                    <a:pt x="46066" y="12"/>
                  </a:cubicBezTo>
                  <a:lnTo>
                    <a:pt x="46066" y="12"/>
                  </a:lnTo>
                  <a:lnTo>
                    <a:pt x="46066" y="10"/>
                  </a:lnTo>
                  <a:cubicBezTo>
                    <a:pt x="46066" y="10"/>
                    <a:pt x="39338" y="121"/>
                    <a:pt x="32350" y="232"/>
                  </a:cubicBezTo>
                  <a:cubicBezTo>
                    <a:pt x="28838" y="306"/>
                    <a:pt x="25289" y="380"/>
                    <a:pt x="22479" y="417"/>
                  </a:cubicBezTo>
                  <a:cubicBezTo>
                    <a:pt x="19669" y="491"/>
                    <a:pt x="17636" y="528"/>
                    <a:pt x="17118" y="565"/>
                  </a:cubicBezTo>
                  <a:cubicBezTo>
                    <a:pt x="16896" y="602"/>
                    <a:pt x="16675" y="713"/>
                    <a:pt x="16564" y="897"/>
                  </a:cubicBezTo>
                  <a:cubicBezTo>
                    <a:pt x="16305" y="1193"/>
                    <a:pt x="16157" y="1637"/>
                    <a:pt x="16009" y="2228"/>
                  </a:cubicBezTo>
                  <a:cubicBezTo>
                    <a:pt x="15639" y="3966"/>
                    <a:pt x="15529" y="7182"/>
                    <a:pt x="15529" y="11545"/>
                  </a:cubicBezTo>
                  <a:cubicBezTo>
                    <a:pt x="15529" y="17202"/>
                    <a:pt x="15713" y="24854"/>
                    <a:pt x="15713" y="33727"/>
                  </a:cubicBezTo>
                  <a:cubicBezTo>
                    <a:pt x="15713" y="42490"/>
                    <a:pt x="12349" y="55097"/>
                    <a:pt x="8689" y="66114"/>
                  </a:cubicBezTo>
                  <a:cubicBezTo>
                    <a:pt x="5029" y="77168"/>
                    <a:pt x="1110" y="86633"/>
                    <a:pt x="38" y="89220"/>
                  </a:cubicBezTo>
                  <a:cubicBezTo>
                    <a:pt x="1" y="89331"/>
                    <a:pt x="1" y="89442"/>
                    <a:pt x="38" y="89516"/>
                  </a:cubicBezTo>
                  <a:cubicBezTo>
                    <a:pt x="112" y="89590"/>
                    <a:pt x="223" y="89664"/>
                    <a:pt x="297" y="89664"/>
                  </a:cubicBezTo>
                  <a:lnTo>
                    <a:pt x="25880" y="89664"/>
                  </a:lnTo>
                  <a:cubicBezTo>
                    <a:pt x="26028" y="89664"/>
                    <a:pt x="26139" y="89553"/>
                    <a:pt x="26176" y="89405"/>
                  </a:cubicBezTo>
                  <a:cubicBezTo>
                    <a:pt x="26989" y="85856"/>
                    <a:pt x="30871" y="69626"/>
                    <a:pt x="33718" y="60790"/>
                  </a:cubicBezTo>
                  <a:cubicBezTo>
                    <a:pt x="36972" y="50845"/>
                    <a:pt x="41186" y="38460"/>
                    <a:pt x="42036" y="30955"/>
                  </a:cubicBezTo>
                  <a:cubicBezTo>
                    <a:pt x="42443" y="27258"/>
                    <a:pt x="43515" y="20455"/>
                    <a:pt x="44514" y="14577"/>
                  </a:cubicBezTo>
                  <a:cubicBezTo>
                    <a:pt x="44994" y="11619"/>
                    <a:pt x="45475" y="8920"/>
                    <a:pt x="45807" y="6961"/>
                  </a:cubicBezTo>
                  <a:cubicBezTo>
                    <a:pt x="45992" y="5962"/>
                    <a:pt x="46140" y="5149"/>
                    <a:pt x="46214" y="4595"/>
                  </a:cubicBezTo>
                  <a:cubicBezTo>
                    <a:pt x="46325" y="4040"/>
                    <a:pt x="46362" y="3744"/>
                    <a:pt x="46362" y="3744"/>
                  </a:cubicBezTo>
                  <a:cubicBezTo>
                    <a:pt x="46584" y="2450"/>
                    <a:pt x="46621" y="1637"/>
                    <a:pt x="46621" y="1119"/>
                  </a:cubicBezTo>
                  <a:cubicBezTo>
                    <a:pt x="46621" y="750"/>
                    <a:pt x="46584" y="528"/>
                    <a:pt x="46547" y="343"/>
                  </a:cubicBezTo>
                  <a:cubicBezTo>
                    <a:pt x="46510" y="232"/>
                    <a:pt x="46473" y="158"/>
                    <a:pt x="46399" y="84"/>
                  </a:cubicBezTo>
                  <a:cubicBezTo>
                    <a:pt x="46339" y="54"/>
                    <a:pt x="46255" y="0"/>
                    <a:pt x="46167" y="0"/>
                  </a:cubicBezTo>
                  <a:close/>
                  <a:moveTo>
                    <a:pt x="67916" y="1045"/>
                  </a:moveTo>
                  <a:cubicBezTo>
                    <a:pt x="66030" y="1045"/>
                    <a:pt x="64884" y="1378"/>
                    <a:pt x="64182" y="2044"/>
                  </a:cubicBezTo>
                  <a:cubicBezTo>
                    <a:pt x="63812" y="2376"/>
                    <a:pt x="63590" y="2783"/>
                    <a:pt x="63479" y="3227"/>
                  </a:cubicBezTo>
                  <a:cubicBezTo>
                    <a:pt x="63371" y="3660"/>
                    <a:pt x="63333" y="4128"/>
                    <a:pt x="63332" y="4632"/>
                  </a:cubicBezTo>
                  <a:lnTo>
                    <a:pt x="63332" y="4632"/>
                  </a:lnTo>
                  <a:lnTo>
                    <a:pt x="63332" y="4631"/>
                  </a:lnTo>
                  <a:cubicBezTo>
                    <a:pt x="63332" y="4631"/>
                    <a:pt x="62629" y="13504"/>
                    <a:pt x="61779" y="27110"/>
                  </a:cubicBezTo>
                  <a:cubicBezTo>
                    <a:pt x="60928" y="40715"/>
                    <a:pt x="57564" y="57278"/>
                    <a:pt x="53239" y="68332"/>
                  </a:cubicBezTo>
                  <a:cubicBezTo>
                    <a:pt x="49615" y="77464"/>
                    <a:pt x="49098" y="83712"/>
                    <a:pt x="49098" y="86817"/>
                  </a:cubicBezTo>
                  <a:cubicBezTo>
                    <a:pt x="49098" y="87483"/>
                    <a:pt x="49098" y="88000"/>
                    <a:pt x="49135" y="88407"/>
                  </a:cubicBezTo>
                  <a:cubicBezTo>
                    <a:pt x="49172" y="88777"/>
                    <a:pt x="49172" y="89073"/>
                    <a:pt x="49209" y="89368"/>
                  </a:cubicBezTo>
                  <a:cubicBezTo>
                    <a:pt x="49209" y="89516"/>
                    <a:pt x="49357" y="89664"/>
                    <a:pt x="49505" y="89664"/>
                  </a:cubicBezTo>
                  <a:lnTo>
                    <a:pt x="69062" y="89664"/>
                  </a:lnTo>
                  <a:cubicBezTo>
                    <a:pt x="69173" y="89664"/>
                    <a:pt x="69247" y="89627"/>
                    <a:pt x="69321" y="89553"/>
                  </a:cubicBezTo>
                  <a:cubicBezTo>
                    <a:pt x="69358" y="89479"/>
                    <a:pt x="69395" y="89405"/>
                    <a:pt x="69395" y="89294"/>
                  </a:cubicBezTo>
                  <a:cubicBezTo>
                    <a:pt x="69247" y="88444"/>
                    <a:pt x="69099" y="87224"/>
                    <a:pt x="69099" y="85671"/>
                  </a:cubicBezTo>
                  <a:cubicBezTo>
                    <a:pt x="69099" y="81879"/>
                    <a:pt x="69819" y="75960"/>
                    <a:pt x="72738" y="67481"/>
                  </a:cubicBezTo>
                  <a:lnTo>
                    <a:pt x="72738" y="67481"/>
                  </a:lnTo>
                  <a:cubicBezTo>
                    <a:pt x="72756" y="68639"/>
                    <a:pt x="72793" y="70268"/>
                    <a:pt x="72870" y="72029"/>
                  </a:cubicBezTo>
                  <a:cubicBezTo>
                    <a:pt x="72944" y="73693"/>
                    <a:pt x="73055" y="75467"/>
                    <a:pt x="73203" y="77057"/>
                  </a:cubicBezTo>
                  <a:cubicBezTo>
                    <a:pt x="73351" y="78610"/>
                    <a:pt x="73572" y="79978"/>
                    <a:pt x="73868" y="80902"/>
                  </a:cubicBezTo>
                  <a:cubicBezTo>
                    <a:pt x="74201" y="81826"/>
                    <a:pt x="74386" y="82566"/>
                    <a:pt x="74645" y="83083"/>
                  </a:cubicBezTo>
                  <a:cubicBezTo>
                    <a:pt x="74792" y="83342"/>
                    <a:pt x="74940" y="83564"/>
                    <a:pt x="75125" y="83749"/>
                  </a:cubicBezTo>
                  <a:cubicBezTo>
                    <a:pt x="75347" y="83897"/>
                    <a:pt x="75606" y="84008"/>
                    <a:pt x="75865" y="84008"/>
                  </a:cubicBezTo>
                  <a:cubicBezTo>
                    <a:pt x="76308" y="83971"/>
                    <a:pt x="76752" y="83823"/>
                    <a:pt x="77380" y="83490"/>
                  </a:cubicBezTo>
                  <a:cubicBezTo>
                    <a:pt x="77972" y="83157"/>
                    <a:pt x="78711" y="82677"/>
                    <a:pt x="79673" y="82011"/>
                  </a:cubicBezTo>
                  <a:cubicBezTo>
                    <a:pt x="80819" y="81235"/>
                    <a:pt x="82556" y="79497"/>
                    <a:pt x="84553" y="77279"/>
                  </a:cubicBezTo>
                  <a:cubicBezTo>
                    <a:pt x="90616" y="70661"/>
                    <a:pt x="98971" y="59903"/>
                    <a:pt x="98971" y="59903"/>
                  </a:cubicBezTo>
                  <a:cubicBezTo>
                    <a:pt x="99008" y="59866"/>
                    <a:pt x="99045" y="59792"/>
                    <a:pt x="99045" y="59718"/>
                  </a:cubicBezTo>
                  <a:lnTo>
                    <a:pt x="99045" y="53396"/>
                  </a:lnTo>
                  <a:cubicBezTo>
                    <a:pt x="99045" y="53285"/>
                    <a:pt x="98971" y="53174"/>
                    <a:pt x="98897" y="53137"/>
                  </a:cubicBezTo>
                  <a:cubicBezTo>
                    <a:pt x="98842" y="53100"/>
                    <a:pt x="98786" y="53082"/>
                    <a:pt x="98731" y="53082"/>
                  </a:cubicBezTo>
                  <a:cubicBezTo>
                    <a:pt x="98675" y="53082"/>
                    <a:pt x="98620" y="53100"/>
                    <a:pt x="98565" y="53137"/>
                  </a:cubicBezTo>
                  <a:cubicBezTo>
                    <a:pt x="98565" y="53137"/>
                    <a:pt x="98232" y="53359"/>
                    <a:pt x="97603" y="53729"/>
                  </a:cubicBezTo>
                  <a:cubicBezTo>
                    <a:pt x="95755" y="54801"/>
                    <a:pt x="91651" y="57167"/>
                    <a:pt x="88472" y="58757"/>
                  </a:cubicBezTo>
                  <a:cubicBezTo>
                    <a:pt x="87695" y="59126"/>
                    <a:pt x="87067" y="59311"/>
                    <a:pt x="86586" y="59311"/>
                  </a:cubicBezTo>
                  <a:cubicBezTo>
                    <a:pt x="86290" y="59311"/>
                    <a:pt x="86068" y="59237"/>
                    <a:pt x="85884" y="59126"/>
                  </a:cubicBezTo>
                  <a:cubicBezTo>
                    <a:pt x="85625" y="58941"/>
                    <a:pt x="85403" y="58609"/>
                    <a:pt x="85218" y="58017"/>
                  </a:cubicBezTo>
                  <a:cubicBezTo>
                    <a:pt x="85070" y="57463"/>
                    <a:pt x="84996" y="56723"/>
                    <a:pt x="84996" y="55762"/>
                  </a:cubicBezTo>
                  <a:cubicBezTo>
                    <a:pt x="84996" y="54172"/>
                    <a:pt x="85218" y="52102"/>
                    <a:pt x="85551" y="49514"/>
                  </a:cubicBezTo>
                  <a:cubicBezTo>
                    <a:pt x="86105" y="45410"/>
                    <a:pt x="88804" y="35465"/>
                    <a:pt x="91392" y="26296"/>
                  </a:cubicBezTo>
                  <a:cubicBezTo>
                    <a:pt x="92686" y="21712"/>
                    <a:pt x="93943" y="17312"/>
                    <a:pt x="94904" y="13911"/>
                  </a:cubicBezTo>
                  <a:cubicBezTo>
                    <a:pt x="95385" y="12210"/>
                    <a:pt x="95755" y="10769"/>
                    <a:pt x="96051" y="9660"/>
                  </a:cubicBezTo>
                  <a:cubicBezTo>
                    <a:pt x="96198" y="9105"/>
                    <a:pt x="96309" y="8661"/>
                    <a:pt x="96383" y="8292"/>
                  </a:cubicBezTo>
                  <a:cubicBezTo>
                    <a:pt x="96457" y="7922"/>
                    <a:pt x="96494" y="7663"/>
                    <a:pt x="96531" y="7478"/>
                  </a:cubicBezTo>
                  <a:lnTo>
                    <a:pt x="96531" y="7441"/>
                  </a:lnTo>
                  <a:cubicBezTo>
                    <a:pt x="96531" y="7219"/>
                    <a:pt x="96420" y="6998"/>
                    <a:pt x="96235" y="6813"/>
                  </a:cubicBezTo>
                  <a:cubicBezTo>
                    <a:pt x="95977" y="6480"/>
                    <a:pt x="95496" y="6221"/>
                    <a:pt x="94867" y="5962"/>
                  </a:cubicBezTo>
                  <a:cubicBezTo>
                    <a:pt x="92686" y="5001"/>
                    <a:pt x="88545" y="4114"/>
                    <a:pt x="84146" y="3338"/>
                  </a:cubicBezTo>
                  <a:cubicBezTo>
                    <a:pt x="79746" y="2561"/>
                    <a:pt x="75125" y="1859"/>
                    <a:pt x="72094" y="1415"/>
                  </a:cubicBezTo>
                  <a:cubicBezTo>
                    <a:pt x="70393" y="1156"/>
                    <a:pt x="69025" y="1045"/>
                    <a:pt x="67916" y="1045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6" name="Google Shape;1736;p38"/>
            <p:cNvSpPr/>
            <p:nvPr/>
          </p:nvSpPr>
          <p:spPr>
            <a:xfrm>
              <a:off x="4643200" y="2691125"/>
              <a:ext cx="389150" cy="1764450"/>
            </a:xfrm>
            <a:custGeom>
              <a:rect b="b" l="l" r="r" t="t"/>
              <a:pathLst>
                <a:path extrusionOk="0" h="70578" w="15566">
                  <a:moveTo>
                    <a:pt x="15189" y="0"/>
                  </a:moveTo>
                  <a:cubicBezTo>
                    <a:pt x="15084" y="0"/>
                    <a:pt x="14986" y="50"/>
                    <a:pt x="14937" y="148"/>
                  </a:cubicBezTo>
                  <a:lnTo>
                    <a:pt x="3845" y="20112"/>
                  </a:lnTo>
                  <a:cubicBezTo>
                    <a:pt x="3771" y="20223"/>
                    <a:pt x="3771" y="20334"/>
                    <a:pt x="3845" y="20445"/>
                  </a:cubicBezTo>
                  <a:lnTo>
                    <a:pt x="8171" y="26360"/>
                  </a:lnTo>
                  <a:lnTo>
                    <a:pt x="3217" y="29836"/>
                  </a:lnTo>
                  <a:cubicBezTo>
                    <a:pt x="3143" y="29873"/>
                    <a:pt x="3106" y="29984"/>
                    <a:pt x="3106" y="30057"/>
                  </a:cubicBezTo>
                  <a:lnTo>
                    <a:pt x="0" y="70245"/>
                  </a:lnTo>
                  <a:cubicBezTo>
                    <a:pt x="0" y="70393"/>
                    <a:pt x="111" y="70540"/>
                    <a:pt x="296" y="70577"/>
                  </a:cubicBezTo>
                  <a:cubicBezTo>
                    <a:pt x="444" y="70577"/>
                    <a:pt x="592" y="70429"/>
                    <a:pt x="629" y="70282"/>
                  </a:cubicBezTo>
                  <a:lnTo>
                    <a:pt x="3698" y="30242"/>
                  </a:lnTo>
                  <a:lnTo>
                    <a:pt x="8763" y="26693"/>
                  </a:lnTo>
                  <a:cubicBezTo>
                    <a:pt x="8836" y="26656"/>
                    <a:pt x="8910" y="26582"/>
                    <a:pt x="8910" y="26471"/>
                  </a:cubicBezTo>
                  <a:cubicBezTo>
                    <a:pt x="8910" y="26397"/>
                    <a:pt x="8910" y="26323"/>
                    <a:pt x="8836" y="26249"/>
                  </a:cubicBezTo>
                  <a:lnTo>
                    <a:pt x="4474" y="20223"/>
                  </a:lnTo>
                  <a:lnTo>
                    <a:pt x="15454" y="444"/>
                  </a:lnTo>
                  <a:cubicBezTo>
                    <a:pt x="15565" y="296"/>
                    <a:pt x="15491" y="111"/>
                    <a:pt x="15343" y="37"/>
                  </a:cubicBezTo>
                  <a:cubicBezTo>
                    <a:pt x="15294" y="13"/>
                    <a:pt x="15241" y="0"/>
                    <a:pt x="15189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7" name="Google Shape;1737;p38"/>
            <p:cNvSpPr/>
            <p:nvPr/>
          </p:nvSpPr>
          <p:spPr>
            <a:xfrm>
              <a:off x="5353025" y="2758425"/>
              <a:ext cx="360500" cy="1559225"/>
            </a:xfrm>
            <a:custGeom>
              <a:rect b="b" l="l" r="r" t="t"/>
              <a:pathLst>
                <a:path extrusionOk="0" h="62369" w="14420">
                  <a:moveTo>
                    <a:pt x="9892" y="0"/>
                  </a:moveTo>
                  <a:cubicBezTo>
                    <a:pt x="9873" y="0"/>
                    <a:pt x="9854" y="2"/>
                    <a:pt x="9835" y="7"/>
                  </a:cubicBezTo>
                  <a:cubicBezTo>
                    <a:pt x="9650" y="7"/>
                    <a:pt x="9539" y="192"/>
                    <a:pt x="9576" y="340"/>
                  </a:cubicBezTo>
                  <a:lnTo>
                    <a:pt x="12941" y="20637"/>
                  </a:lnTo>
                  <a:lnTo>
                    <a:pt x="8393" y="24112"/>
                  </a:lnTo>
                  <a:cubicBezTo>
                    <a:pt x="8356" y="24186"/>
                    <a:pt x="8282" y="24260"/>
                    <a:pt x="8282" y="24334"/>
                  </a:cubicBezTo>
                  <a:cubicBezTo>
                    <a:pt x="8282" y="24445"/>
                    <a:pt x="8319" y="24519"/>
                    <a:pt x="8393" y="24593"/>
                  </a:cubicBezTo>
                  <a:lnTo>
                    <a:pt x="13717" y="29399"/>
                  </a:lnTo>
                  <a:lnTo>
                    <a:pt x="75" y="61933"/>
                  </a:lnTo>
                  <a:cubicBezTo>
                    <a:pt x="1" y="62081"/>
                    <a:pt x="75" y="62266"/>
                    <a:pt x="223" y="62340"/>
                  </a:cubicBezTo>
                  <a:cubicBezTo>
                    <a:pt x="262" y="62360"/>
                    <a:pt x="305" y="62369"/>
                    <a:pt x="347" y="62369"/>
                  </a:cubicBezTo>
                  <a:cubicBezTo>
                    <a:pt x="462" y="62369"/>
                    <a:pt x="575" y="62300"/>
                    <a:pt x="629" y="62192"/>
                  </a:cubicBezTo>
                  <a:lnTo>
                    <a:pt x="14382" y="29436"/>
                  </a:lnTo>
                  <a:cubicBezTo>
                    <a:pt x="14419" y="29325"/>
                    <a:pt x="14419" y="29177"/>
                    <a:pt x="14309" y="29103"/>
                  </a:cubicBezTo>
                  <a:lnTo>
                    <a:pt x="9096" y="24371"/>
                  </a:lnTo>
                  <a:lnTo>
                    <a:pt x="13458" y="21043"/>
                  </a:lnTo>
                  <a:cubicBezTo>
                    <a:pt x="13569" y="20970"/>
                    <a:pt x="13606" y="20859"/>
                    <a:pt x="13569" y="20748"/>
                  </a:cubicBezTo>
                  <a:lnTo>
                    <a:pt x="10168" y="266"/>
                  </a:lnTo>
                  <a:cubicBezTo>
                    <a:pt x="10136" y="105"/>
                    <a:pt x="10019" y="0"/>
                    <a:pt x="9892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8" name="Google Shape;1738;p38"/>
            <p:cNvSpPr/>
            <p:nvPr/>
          </p:nvSpPr>
          <p:spPr>
            <a:xfrm>
              <a:off x="4686650" y="3654175"/>
              <a:ext cx="1109125" cy="736700"/>
            </a:xfrm>
            <a:custGeom>
              <a:rect b="b" l="l" r="r" t="t"/>
              <a:pathLst>
                <a:path extrusionOk="0" h="29468" w="44365">
                  <a:moveTo>
                    <a:pt x="25076" y="0"/>
                  </a:moveTo>
                  <a:cubicBezTo>
                    <a:pt x="23741" y="0"/>
                    <a:pt x="16385" y="10267"/>
                    <a:pt x="12200" y="13755"/>
                  </a:cubicBezTo>
                  <a:cubicBezTo>
                    <a:pt x="7986" y="17267"/>
                    <a:pt x="813" y="20225"/>
                    <a:pt x="813" y="20225"/>
                  </a:cubicBezTo>
                  <a:lnTo>
                    <a:pt x="0" y="29467"/>
                  </a:lnTo>
                  <a:lnTo>
                    <a:pt x="12053" y="19227"/>
                  </a:lnTo>
                  <a:lnTo>
                    <a:pt x="13605" y="19227"/>
                  </a:lnTo>
                  <a:cubicBezTo>
                    <a:pt x="15158" y="19227"/>
                    <a:pt x="18115" y="17120"/>
                    <a:pt x="18116" y="17119"/>
                  </a:cubicBezTo>
                  <a:lnTo>
                    <a:pt x="18116" y="17119"/>
                  </a:lnTo>
                  <a:cubicBezTo>
                    <a:pt x="18115" y="17119"/>
                    <a:pt x="17265" y="17970"/>
                    <a:pt x="16822" y="18376"/>
                  </a:cubicBezTo>
                  <a:cubicBezTo>
                    <a:pt x="16415" y="18820"/>
                    <a:pt x="16267" y="20225"/>
                    <a:pt x="16970" y="20336"/>
                  </a:cubicBezTo>
                  <a:cubicBezTo>
                    <a:pt x="17012" y="20345"/>
                    <a:pt x="17060" y="20349"/>
                    <a:pt x="17114" y="20349"/>
                  </a:cubicBezTo>
                  <a:cubicBezTo>
                    <a:pt x="17949" y="20349"/>
                    <a:pt x="20131" y="19298"/>
                    <a:pt x="23292" y="18117"/>
                  </a:cubicBezTo>
                  <a:cubicBezTo>
                    <a:pt x="26656" y="16860"/>
                    <a:pt x="31573" y="13459"/>
                    <a:pt x="32275" y="12757"/>
                  </a:cubicBezTo>
                  <a:cubicBezTo>
                    <a:pt x="32978" y="12054"/>
                    <a:pt x="28616" y="6435"/>
                    <a:pt x="28615" y="6435"/>
                  </a:cubicBezTo>
                  <a:lnTo>
                    <a:pt x="28615" y="6435"/>
                  </a:lnTo>
                  <a:cubicBezTo>
                    <a:pt x="28616" y="6435"/>
                    <a:pt x="36638" y="10649"/>
                    <a:pt x="39596" y="10649"/>
                  </a:cubicBezTo>
                  <a:cubicBezTo>
                    <a:pt x="42553" y="10649"/>
                    <a:pt x="44069" y="9836"/>
                    <a:pt x="44217" y="8986"/>
                  </a:cubicBezTo>
                  <a:cubicBezTo>
                    <a:pt x="44365" y="8135"/>
                    <a:pt x="41555" y="8135"/>
                    <a:pt x="37747" y="6878"/>
                  </a:cubicBezTo>
                  <a:cubicBezTo>
                    <a:pt x="33976" y="5621"/>
                    <a:pt x="26397" y="113"/>
                    <a:pt x="25103" y="2"/>
                  </a:cubicBezTo>
                  <a:cubicBezTo>
                    <a:pt x="25094" y="1"/>
                    <a:pt x="25085" y="0"/>
                    <a:pt x="250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9" name="Google Shape;1739;p38"/>
            <p:cNvSpPr/>
            <p:nvPr/>
          </p:nvSpPr>
          <p:spPr>
            <a:xfrm>
              <a:off x="5364125" y="3758650"/>
              <a:ext cx="397450" cy="161775"/>
            </a:xfrm>
            <a:custGeom>
              <a:rect b="b" l="l" r="r" t="t"/>
              <a:pathLst>
                <a:path extrusionOk="0" h="6471" w="15898">
                  <a:moveTo>
                    <a:pt x="1" y="0"/>
                  </a:moveTo>
                  <a:lnTo>
                    <a:pt x="1516" y="2256"/>
                  </a:lnTo>
                  <a:cubicBezTo>
                    <a:pt x="1516" y="2256"/>
                    <a:pt x="9539" y="6470"/>
                    <a:pt x="12497" y="6470"/>
                  </a:cubicBezTo>
                  <a:cubicBezTo>
                    <a:pt x="13975" y="6470"/>
                    <a:pt x="15122" y="6285"/>
                    <a:pt x="15898" y="5953"/>
                  </a:cubicBezTo>
                  <a:lnTo>
                    <a:pt x="15750" y="5916"/>
                  </a:lnTo>
                  <a:cubicBezTo>
                    <a:pt x="9133" y="5472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0" name="Google Shape;1740;p38"/>
            <p:cNvSpPr/>
            <p:nvPr/>
          </p:nvSpPr>
          <p:spPr>
            <a:xfrm>
              <a:off x="4686650" y="3815025"/>
              <a:ext cx="824450" cy="575850"/>
            </a:xfrm>
            <a:custGeom>
              <a:rect b="b" l="l" r="r" t="t"/>
              <a:pathLst>
                <a:path extrusionOk="0" h="23034" w="32978">
                  <a:moveTo>
                    <a:pt x="28615" y="1"/>
                  </a:moveTo>
                  <a:lnTo>
                    <a:pt x="28615" y="1"/>
                  </a:lnTo>
                  <a:cubicBezTo>
                    <a:pt x="28615" y="1"/>
                    <a:pt x="29613" y="4363"/>
                    <a:pt x="28467" y="5287"/>
                  </a:cubicBezTo>
                  <a:cubicBezTo>
                    <a:pt x="28269" y="5446"/>
                    <a:pt x="28046" y="5512"/>
                    <a:pt x="27815" y="5512"/>
                  </a:cubicBezTo>
                  <a:cubicBezTo>
                    <a:pt x="26756" y="5512"/>
                    <a:pt x="25510" y="4142"/>
                    <a:pt x="25510" y="4141"/>
                  </a:cubicBezTo>
                  <a:lnTo>
                    <a:pt x="25510" y="4141"/>
                  </a:lnTo>
                  <a:cubicBezTo>
                    <a:pt x="25510" y="4142"/>
                    <a:pt x="25990" y="8689"/>
                    <a:pt x="24623" y="8911"/>
                  </a:cubicBezTo>
                  <a:cubicBezTo>
                    <a:pt x="24504" y="8933"/>
                    <a:pt x="24382" y="8943"/>
                    <a:pt x="24259" y="8943"/>
                  </a:cubicBezTo>
                  <a:cubicBezTo>
                    <a:pt x="22949" y="8943"/>
                    <a:pt x="21406" y="7801"/>
                    <a:pt x="21406" y="7801"/>
                  </a:cubicBezTo>
                  <a:cubicBezTo>
                    <a:pt x="21406" y="7801"/>
                    <a:pt x="21406" y="10759"/>
                    <a:pt x="20038" y="10759"/>
                  </a:cubicBezTo>
                  <a:cubicBezTo>
                    <a:pt x="18670" y="10759"/>
                    <a:pt x="16637" y="6397"/>
                    <a:pt x="16637" y="6397"/>
                  </a:cubicBezTo>
                  <a:lnTo>
                    <a:pt x="16637" y="6397"/>
                  </a:lnTo>
                  <a:cubicBezTo>
                    <a:pt x="16637" y="6397"/>
                    <a:pt x="17117" y="8578"/>
                    <a:pt x="15713" y="10057"/>
                  </a:cubicBezTo>
                  <a:cubicBezTo>
                    <a:pt x="14744" y="11077"/>
                    <a:pt x="13159" y="11235"/>
                    <a:pt x="12269" y="11235"/>
                  </a:cubicBezTo>
                  <a:cubicBezTo>
                    <a:pt x="11869" y="11235"/>
                    <a:pt x="11609" y="11203"/>
                    <a:pt x="11609" y="11203"/>
                  </a:cubicBezTo>
                  <a:lnTo>
                    <a:pt x="887" y="18967"/>
                  </a:lnTo>
                  <a:lnTo>
                    <a:pt x="296" y="19669"/>
                  </a:lnTo>
                  <a:lnTo>
                    <a:pt x="0" y="23033"/>
                  </a:lnTo>
                  <a:lnTo>
                    <a:pt x="0" y="23033"/>
                  </a:lnTo>
                  <a:lnTo>
                    <a:pt x="12053" y="12793"/>
                  </a:lnTo>
                  <a:lnTo>
                    <a:pt x="13605" y="12793"/>
                  </a:lnTo>
                  <a:cubicBezTo>
                    <a:pt x="15158" y="12793"/>
                    <a:pt x="18115" y="10686"/>
                    <a:pt x="18116" y="10685"/>
                  </a:cubicBezTo>
                  <a:lnTo>
                    <a:pt x="18116" y="10685"/>
                  </a:lnTo>
                  <a:cubicBezTo>
                    <a:pt x="18115" y="10685"/>
                    <a:pt x="17265" y="11536"/>
                    <a:pt x="16822" y="11942"/>
                  </a:cubicBezTo>
                  <a:cubicBezTo>
                    <a:pt x="16415" y="12386"/>
                    <a:pt x="16267" y="13791"/>
                    <a:pt x="16970" y="13902"/>
                  </a:cubicBezTo>
                  <a:cubicBezTo>
                    <a:pt x="17012" y="13911"/>
                    <a:pt x="17060" y="13915"/>
                    <a:pt x="17114" y="13915"/>
                  </a:cubicBezTo>
                  <a:cubicBezTo>
                    <a:pt x="17949" y="13915"/>
                    <a:pt x="20131" y="12864"/>
                    <a:pt x="23292" y="11683"/>
                  </a:cubicBezTo>
                  <a:cubicBezTo>
                    <a:pt x="26656" y="10426"/>
                    <a:pt x="31573" y="7025"/>
                    <a:pt x="32275" y="6323"/>
                  </a:cubicBezTo>
                  <a:cubicBezTo>
                    <a:pt x="32978" y="5620"/>
                    <a:pt x="28616" y="1"/>
                    <a:pt x="28615" y="1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1" name="Google Shape;1741;p38"/>
            <p:cNvSpPr/>
            <p:nvPr/>
          </p:nvSpPr>
          <p:spPr>
            <a:xfrm>
              <a:off x="5364125" y="3758650"/>
              <a:ext cx="329075" cy="154375"/>
            </a:xfrm>
            <a:custGeom>
              <a:rect b="b" l="l" r="r" t="t"/>
              <a:pathLst>
                <a:path extrusionOk="0" h="6175" w="13163">
                  <a:moveTo>
                    <a:pt x="1" y="0"/>
                  </a:moveTo>
                  <a:lnTo>
                    <a:pt x="1368" y="1997"/>
                  </a:lnTo>
                  <a:cubicBezTo>
                    <a:pt x="1405" y="1997"/>
                    <a:pt x="1479" y="1960"/>
                    <a:pt x="1516" y="1960"/>
                  </a:cubicBezTo>
                  <a:cubicBezTo>
                    <a:pt x="1590" y="1960"/>
                    <a:pt x="1627" y="1960"/>
                    <a:pt x="1664" y="1997"/>
                  </a:cubicBezTo>
                  <a:cubicBezTo>
                    <a:pt x="1664" y="1997"/>
                    <a:pt x="1960" y="2145"/>
                    <a:pt x="2441" y="2404"/>
                  </a:cubicBezTo>
                  <a:cubicBezTo>
                    <a:pt x="2921" y="2625"/>
                    <a:pt x="3587" y="2958"/>
                    <a:pt x="4363" y="3328"/>
                  </a:cubicBezTo>
                  <a:cubicBezTo>
                    <a:pt x="5916" y="4067"/>
                    <a:pt x="7912" y="4955"/>
                    <a:pt x="9613" y="5546"/>
                  </a:cubicBezTo>
                  <a:cubicBezTo>
                    <a:pt x="10759" y="5916"/>
                    <a:pt x="11794" y="6175"/>
                    <a:pt x="12497" y="6175"/>
                  </a:cubicBezTo>
                  <a:lnTo>
                    <a:pt x="12866" y="6175"/>
                  </a:lnTo>
                  <a:lnTo>
                    <a:pt x="13162" y="5546"/>
                  </a:lnTo>
                  <a:cubicBezTo>
                    <a:pt x="6988" y="4178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BBE3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2" name="Google Shape;1742;p38"/>
            <p:cNvSpPr/>
            <p:nvPr/>
          </p:nvSpPr>
          <p:spPr>
            <a:xfrm>
              <a:off x="4747650" y="3832600"/>
              <a:ext cx="740350" cy="496350"/>
            </a:xfrm>
            <a:custGeom>
              <a:rect b="b" l="l" r="r" t="t"/>
              <a:pathLst>
                <a:path extrusionOk="0" h="19854" w="29614">
                  <a:moveTo>
                    <a:pt x="26323" y="0"/>
                  </a:moveTo>
                  <a:lnTo>
                    <a:pt x="26323" y="0"/>
                  </a:lnTo>
                  <a:cubicBezTo>
                    <a:pt x="26434" y="666"/>
                    <a:pt x="26582" y="1664"/>
                    <a:pt x="26582" y="2588"/>
                  </a:cubicBezTo>
                  <a:cubicBezTo>
                    <a:pt x="26582" y="3438"/>
                    <a:pt x="26471" y="4252"/>
                    <a:pt x="26027" y="4584"/>
                  </a:cubicBezTo>
                  <a:cubicBezTo>
                    <a:pt x="25843" y="4732"/>
                    <a:pt x="25621" y="4806"/>
                    <a:pt x="25362" y="4806"/>
                  </a:cubicBezTo>
                  <a:cubicBezTo>
                    <a:pt x="24290" y="4806"/>
                    <a:pt x="23070" y="3439"/>
                    <a:pt x="23070" y="3438"/>
                  </a:cubicBezTo>
                  <a:lnTo>
                    <a:pt x="23070" y="3438"/>
                  </a:lnTo>
                  <a:cubicBezTo>
                    <a:pt x="23070" y="3439"/>
                    <a:pt x="23144" y="4141"/>
                    <a:pt x="23144" y="5028"/>
                  </a:cubicBezTo>
                  <a:cubicBezTo>
                    <a:pt x="23144" y="6396"/>
                    <a:pt x="22996" y="8097"/>
                    <a:pt x="22183" y="8208"/>
                  </a:cubicBezTo>
                  <a:cubicBezTo>
                    <a:pt x="22072" y="8245"/>
                    <a:pt x="21961" y="8245"/>
                    <a:pt x="21850" y="8245"/>
                  </a:cubicBezTo>
                  <a:cubicBezTo>
                    <a:pt x="20519" y="8245"/>
                    <a:pt x="18966" y="7098"/>
                    <a:pt x="18966" y="7098"/>
                  </a:cubicBezTo>
                  <a:cubicBezTo>
                    <a:pt x="18966" y="7098"/>
                    <a:pt x="18966" y="10056"/>
                    <a:pt x="17598" y="10056"/>
                  </a:cubicBezTo>
                  <a:cubicBezTo>
                    <a:pt x="16230" y="10056"/>
                    <a:pt x="14197" y="5694"/>
                    <a:pt x="14197" y="5694"/>
                  </a:cubicBezTo>
                  <a:lnTo>
                    <a:pt x="14197" y="5694"/>
                  </a:lnTo>
                  <a:cubicBezTo>
                    <a:pt x="14197" y="5694"/>
                    <a:pt x="14271" y="6100"/>
                    <a:pt x="14271" y="6618"/>
                  </a:cubicBezTo>
                  <a:cubicBezTo>
                    <a:pt x="14271" y="7394"/>
                    <a:pt x="14086" y="8503"/>
                    <a:pt x="13273" y="9354"/>
                  </a:cubicBezTo>
                  <a:cubicBezTo>
                    <a:pt x="12311" y="10389"/>
                    <a:pt x="10722" y="10537"/>
                    <a:pt x="9834" y="10537"/>
                  </a:cubicBezTo>
                  <a:cubicBezTo>
                    <a:pt x="9428" y="10537"/>
                    <a:pt x="9169" y="10500"/>
                    <a:pt x="9169" y="10500"/>
                  </a:cubicBezTo>
                  <a:lnTo>
                    <a:pt x="370" y="16859"/>
                  </a:lnTo>
                  <a:lnTo>
                    <a:pt x="0" y="19853"/>
                  </a:lnTo>
                  <a:lnTo>
                    <a:pt x="9428" y="11868"/>
                  </a:lnTo>
                  <a:cubicBezTo>
                    <a:pt x="9465" y="11794"/>
                    <a:pt x="9539" y="11794"/>
                    <a:pt x="9613" y="11794"/>
                  </a:cubicBezTo>
                  <a:lnTo>
                    <a:pt x="11165" y="11794"/>
                  </a:lnTo>
                  <a:cubicBezTo>
                    <a:pt x="11461" y="11794"/>
                    <a:pt x="11831" y="11683"/>
                    <a:pt x="12237" y="11535"/>
                  </a:cubicBezTo>
                  <a:cubicBezTo>
                    <a:pt x="12644" y="11387"/>
                    <a:pt x="13088" y="11202"/>
                    <a:pt x="13494" y="10980"/>
                  </a:cubicBezTo>
                  <a:cubicBezTo>
                    <a:pt x="14308" y="10537"/>
                    <a:pt x="15084" y="10019"/>
                    <a:pt x="15343" y="9834"/>
                  </a:cubicBezTo>
                  <a:cubicBezTo>
                    <a:pt x="15454" y="9760"/>
                    <a:pt x="15491" y="9723"/>
                    <a:pt x="15491" y="9723"/>
                  </a:cubicBezTo>
                  <a:cubicBezTo>
                    <a:pt x="15528" y="9686"/>
                    <a:pt x="15602" y="9686"/>
                    <a:pt x="15676" y="9686"/>
                  </a:cubicBezTo>
                  <a:cubicBezTo>
                    <a:pt x="15750" y="9686"/>
                    <a:pt x="15824" y="9723"/>
                    <a:pt x="15898" y="9797"/>
                  </a:cubicBezTo>
                  <a:cubicBezTo>
                    <a:pt x="16008" y="9908"/>
                    <a:pt x="15971" y="10093"/>
                    <a:pt x="15861" y="10204"/>
                  </a:cubicBezTo>
                  <a:cubicBezTo>
                    <a:pt x="15861" y="10204"/>
                    <a:pt x="15047" y="11054"/>
                    <a:pt x="14604" y="11461"/>
                  </a:cubicBezTo>
                  <a:cubicBezTo>
                    <a:pt x="14567" y="11535"/>
                    <a:pt x="14493" y="11646"/>
                    <a:pt x="14419" y="11794"/>
                  </a:cubicBezTo>
                  <a:cubicBezTo>
                    <a:pt x="14382" y="11979"/>
                    <a:pt x="14345" y="12163"/>
                    <a:pt x="14345" y="12348"/>
                  </a:cubicBezTo>
                  <a:cubicBezTo>
                    <a:pt x="14345" y="12533"/>
                    <a:pt x="14382" y="12681"/>
                    <a:pt x="14419" y="12755"/>
                  </a:cubicBezTo>
                  <a:cubicBezTo>
                    <a:pt x="14493" y="12866"/>
                    <a:pt x="14530" y="12903"/>
                    <a:pt x="14604" y="12903"/>
                  </a:cubicBezTo>
                  <a:lnTo>
                    <a:pt x="14677" y="12903"/>
                  </a:lnTo>
                  <a:cubicBezTo>
                    <a:pt x="14825" y="12903"/>
                    <a:pt x="15084" y="12866"/>
                    <a:pt x="15454" y="12755"/>
                  </a:cubicBezTo>
                  <a:cubicBezTo>
                    <a:pt x="15787" y="12644"/>
                    <a:pt x="16230" y="12459"/>
                    <a:pt x="16785" y="12274"/>
                  </a:cubicBezTo>
                  <a:cubicBezTo>
                    <a:pt x="17820" y="11831"/>
                    <a:pt x="19151" y="11276"/>
                    <a:pt x="20741" y="10685"/>
                  </a:cubicBezTo>
                  <a:cubicBezTo>
                    <a:pt x="23218" y="9760"/>
                    <a:pt x="26619" y="7616"/>
                    <a:pt x="28431" y="6322"/>
                  </a:cubicBezTo>
                  <a:cubicBezTo>
                    <a:pt x="29022" y="5915"/>
                    <a:pt x="29466" y="5583"/>
                    <a:pt x="29614" y="5435"/>
                  </a:cubicBezTo>
                  <a:lnTo>
                    <a:pt x="29614" y="5398"/>
                  </a:lnTo>
                  <a:cubicBezTo>
                    <a:pt x="29614" y="5250"/>
                    <a:pt x="29503" y="4917"/>
                    <a:pt x="29318" y="4511"/>
                  </a:cubicBezTo>
                  <a:cubicBezTo>
                    <a:pt x="29096" y="4067"/>
                    <a:pt x="28800" y="3586"/>
                    <a:pt x="28468" y="3069"/>
                  </a:cubicBezTo>
                  <a:cubicBezTo>
                    <a:pt x="27839" y="2070"/>
                    <a:pt x="27063" y="961"/>
                    <a:pt x="26545" y="259"/>
                  </a:cubicBezTo>
                  <a:cubicBezTo>
                    <a:pt x="26471" y="185"/>
                    <a:pt x="26397" y="74"/>
                    <a:pt x="26323" y="0"/>
                  </a:cubicBezTo>
                  <a:close/>
                </a:path>
              </a:pathLst>
            </a:custGeom>
            <a:solidFill>
              <a:srgbClr val="BBE3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3" name="Google Shape;1743;p38"/>
            <p:cNvSpPr/>
            <p:nvPr/>
          </p:nvSpPr>
          <p:spPr>
            <a:xfrm>
              <a:off x="5105325" y="4022100"/>
              <a:ext cx="42550" cy="68175"/>
            </a:xfrm>
            <a:custGeom>
              <a:rect b="b" l="l" r="r" t="t"/>
              <a:pathLst>
                <a:path extrusionOk="0" h="2727" w="1702">
                  <a:moveTo>
                    <a:pt x="395" y="0"/>
                  </a:moveTo>
                  <a:cubicBezTo>
                    <a:pt x="340" y="0"/>
                    <a:pt x="281" y="13"/>
                    <a:pt x="223" y="36"/>
                  </a:cubicBezTo>
                  <a:cubicBezTo>
                    <a:pt x="75" y="110"/>
                    <a:pt x="1" y="258"/>
                    <a:pt x="75" y="443"/>
                  </a:cubicBezTo>
                  <a:lnTo>
                    <a:pt x="1073" y="2550"/>
                  </a:lnTo>
                  <a:cubicBezTo>
                    <a:pt x="1127" y="2658"/>
                    <a:pt x="1241" y="2727"/>
                    <a:pt x="1356" y="2727"/>
                  </a:cubicBezTo>
                  <a:cubicBezTo>
                    <a:pt x="1398" y="2727"/>
                    <a:pt x="1440" y="2718"/>
                    <a:pt x="1480" y="2698"/>
                  </a:cubicBezTo>
                  <a:cubicBezTo>
                    <a:pt x="1627" y="2624"/>
                    <a:pt x="1701" y="2439"/>
                    <a:pt x="1627" y="2291"/>
                  </a:cubicBezTo>
                  <a:lnTo>
                    <a:pt x="666" y="184"/>
                  </a:lnTo>
                  <a:cubicBezTo>
                    <a:pt x="616" y="58"/>
                    <a:pt x="513" y="0"/>
                    <a:pt x="395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4" name="Google Shape;1744;p38"/>
            <p:cNvSpPr/>
            <p:nvPr/>
          </p:nvSpPr>
          <p:spPr>
            <a:xfrm>
              <a:off x="5196825" y="3955100"/>
              <a:ext cx="80450" cy="159375"/>
            </a:xfrm>
            <a:custGeom>
              <a:rect b="b" l="l" r="r" t="t"/>
              <a:pathLst>
                <a:path extrusionOk="0" h="6375" w="3218">
                  <a:moveTo>
                    <a:pt x="377" y="1"/>
                  </a:moveTo>
                  <a:cubicBezTo>
                    <a:pt x="325" y="1"/>
                    <a:pt x="272" y="17"/>
                    <a:pt x="223" y="54"/>
                  </a:cubicBezTo>
                  <a:cubicBezTo>
                    <a:pt x="75" y="128"/>
                    <a:pt x="1" y="313"/>
                    <a:pt x="75" y="461"/>
                  </a:cubicBezTo>
                  <a:cubicBezTo>
                    <a:pt x="75" y="461"/>
                    <a:pt x="260" y="757"/>
                    <a:pt x="481" y="1200"/>
                  </a:cubicBezTo>
                  <a:cubicBezTo>
                    <a:pt x="851" y="1903"/>
                    <a:pt x="1369" y="2938"/>
                    <a:pt x="1812" y="3899"/>
                  </a:cubicBezTo>
                  <a:cubicBezTo>
                    <a:pt x="2034" y="4380"/>
                    <a:pt x="2256" y="4823"/>
                    <a:pt x="2367" y="5193"/>
                  </a:cubicBezTo>
                  <a:cubicBezTo>
                    <a:pt x="2441" y="5378"/>
                    <a:pt x="2515" y="5563"/>
                    <a:pt x="2552" y="5674"/>
                  </a:cubicBezTo>
                  <a:cubicBezTo>
                    <a:pt x="2589" y="5822"/>
                    <a:pt x="2589" y="5933"/>
                    <a:pt x="2589" y="5969"/>
                  </a:cubicBezTo>
                  <a:lnTo>
                    <a:pt x="2608" y="5974"/>
                  </a:lnTo>
                  <a:lnTo>
                    <a:pt x="2608" y="5974"/>
                  </a:lnTo>
                  <a:cubicBezTo>
                    <a:pt x="2560" y="6114"/>
                    <a:pt x="2602" y="6272"/>
                    <a:pt x="2737" y="6339"/>
                  </a:cubicBezTo>
                  <a:cubicBezTo>
                    <a:pt x="2795" y="6363"/>
                    <a:pt x="2854" y="6375"/>
                    <a:pt x="2909" y="6375"/>
                  </a:cubicBezTo>
                  <a:cubicBezTo>
                    <a:pt x="3027" y="6375"/>
                    <a:pt x="3130" y="6318"/>
                    <a:pt x="3180" y="6191"/>
                  </a:cubicBezTo>
                  <a:cubicBezTo>
                    <a:pt x="3217" y="6117"/>
                    <a:pt x="3217" y="6043"/>
                    <a:pt x="3217" y="5969"/>
                  </a:cubicBezTo>
                  <a:cubicBezTo>
                    <a:pt x="3217" y="5785"/>
                    <a:pt x="3180" y="5600"/>
                    <a:pt x="3106" y="5341"/>
                  </a:cubicBezTo>
                  <a:cubicBezTo>
                    <a:pt x="2848" y="4565"/>
                    <a:pt x="2219" y="3271"/>
                    <a:pt x="1665" y="2162"/>
                  </a:cubicBezTo>
                  <a:cubicBezTo>
                    <a:pt x="1110" y="1089"/>
                    <a:pt x="629" y="165"/>
                    <a:pt x="629" y="165"/>
                  </a:cubicBezTo>
                  <a:cubicBezTo>
                    <a:pt x="580" y="67"/>
                    <a:pt x="481" y="1"/>
                    <a:pt x="377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5" name="Google Shape;1745;p38"/>
            <p:cNvSpPr/>
            <p:nvPr/>
          </p:nvSpPr>
          <p:spPr>
            <a:xfrm>
              <a:off x="5292025" y="3860550"/>
              <a:ext cx="109100" cy="194575"/>
            </a:xfrm>
            <a:custGeom>
              <a:rect b="b" l="l" r="r" t="t"/>
              <a:pathLst>
                <a:path extrusionOk="0" h="7783" w="4364">
                  <a:moveTo>
                    <a:pt x="342" y="1"/>
                  </a:moveTo>
                  <a:cubicBezTo>
                    <a:pt x="285" y="1"/>
                    <a:pt x="229" y="21"/>
                    <a:pt x="186" y="65"/>
                  </a:cubicBezTo>
                  <a:cubicBezTo>
                    <a:pt x="38" y="139"/>
                    <a:pt x="1" y="324"/>
                    <a:pt x="75" y="472"/>
                  </a:cubicBezTo>
                  <a:cubicBezTo>
                    <a:pt x="112" y="472"/>
                    <a:pt x="334" y="805"/>
                    <a:pt x="666" y="1322"/>
                  </a:cubicBezTo>
                  <a:cubicBezTo>
                    <a:pt x="1184" y="2099"/>
                    <a:pt x="1960" y="3319"/>
                    <a:pt x="2626" y="4465"/>
                  </a:cubicBezTo>
                  <a:cubicBezTo>
                    <a:pt x="2958" y="5019"/>
                    <a:pt x="3254" y="5574"/>
                    <a:pt x="3439" y="6054"/>
                  </a:cubicBezTo>
                  <a:cubicBezTo>
                    <a:pt x="3661" y="6535"/>
                    <a:pt x="3772" y="6942"/>
                    <a:pt x="3772" y="7164"/>
                  </a:cubicBezTo>
                  <a:cubicBezTo>
                    <a:pt x="3772" y="7237"/>
                    <a:pt x="3735" y="7274"/>
                    <a:pt x="3735" y="7274"/>
                  </a:cubicBezTo>
                  <a:cubicBezTo>
                    <a:pt x="3661" y="7422"/>
                    <a:pt x="3661" y="7607"/>
                    <a:pt x="3809" y="7718"/>
                  </a:cubicBezTo>
                  <a:cubicBezTo>
                    <a:pt x="3867" y="7762"/>
                    <a:pt x="3931" y="7783"/>
                    <a:pt x="3994" y="7783"/>
                  </a:cubicBezTo>
                  <a:cubicBezTo>
                    <a:pt x="4091" y="7783"/>
                    <a:pt x="4185" y="7734"/>
                    <a:pt x="4252" y="7644"/>
                  </a:cubicBezTo>
                  <a:cubicBezTo>
                    <a:pt x="4363" y="7496"/>
                    <a:pt x="4363" y="7311"/>
                    <a:pt x="4363" y="7164"/>
                  </a:cubicBezTo>
                  <a:cubicBezTo>
                    <a:pt x="4363" y="6905"/>
                    <a:pt x="4326" y="6646"/>
                    <a:pt x="4215" y="6313"/>
                  </a:cubicBezTo>
                  <a:cubicBezTo>
                    <a:pt x="3809" y="5241"/>
                    <a:pt x="2922" y="3688"/>
                    <a:pt x="2108" y="2431"/>
                  </a:cubicBezTo>
                  <a:cubicBezTo>
                    <a:pt x="1332" y="1137"/>
                    <a:pt x="592" y="139"/>
                    <a:pt x="592" y="139"/>
                  </a:cubicBezTo>
                  <a:cubicBezTo>
                    <a:pt x="525" y="50"/>
                    <a:pt x="431" y="1"/>
                    <a:pt x="342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6" name="Google Shape;1746;p38"/>
            <p:cNvSpPr/>
            <p:nvPr/>
          </p:nvSpPr>
          <p:spPr>
            <a:xfrm>
              <a:off x="4678325" y="3645900"/>
              <a:ext cx="1122075" cy="752975"/>
            </a:xfrm>
            <a:custGeom>
              <a:rect b="b" l="l" r="r" t="t"/>
              <a:pathLst>
                <a:path extrusionOk="0" h="30119" w="44883">
                  <a:moveTo>
                    <a:pt x="25436" y="629"/>
                  </a:moveTo>
                  <a:cubicBezTo>
                    <a:pt x="25510" y="629"/>
                    <a:pt x="25732" y="702"/>
                    <a:pt x="26065" y="887"/>
                  </a:cubicBezTo>
                  <a:cubicBezTo>
                    <a:pt x="27211" y="1442"/>
                    <a:pt x="29355" y="2810"/>
                    <a:pt x="31610" y="4178"/>
                  </a:cubicBezTo>
                  <a:cubicBezTo>
                    <a:pt x="33902" y="5546"/>
                    <a:pt x="36269" y="6914"/>
                    <a:pt x="38006" y="7505"/>
                  </a:cubicBezTo>
                  <a:cubicBezTo>
                    <a:pt x="39855" y="8134"/>
                    <a:pt x="41518" y="8429"/>
                    <a:pt x="42664" y="8688"/>
                  </a:cubicBezTo>
                  <a:cubicBezTo>
                    <a:pt x="43219" y="8836"/>
                    <a:pt x="43663" y="8947"/>
                    <a:pt x="43958" y="9058"/>
                  </a:cubicBezTo>
                  <a:cubicBezTo>
                    <a:pt x="44106" y="9132"/>
                    <a:pt x="44180" y="9169"/>
                    <a:pt x="44217" y="9206"/>
                  </a:cubicBezTo>
                  <a:lnTo>
                    <a:pt x="44254" y="9243"/>
                  </a:lnTo>
                  <a:cubicBezTo>
                    <a:pt x="44217" y="9391"/>
                    <a:pt x="44143" y="9538"/>
                    <a:pt x="43958" y="9686"/>
                  </a:cubicBezTo>
                  <a:cubicBezTo>
                    <a:pt x="43441" y="10204"/>
                    <a:pt x="42073" y="10685"/>
                    <a:pt x="39929" y="10685"/>
                  </a:cubicBezTo>
                  <a:cubicBezTo>
                    <a:pt x="39263" y="10685"/>
                    <a:pt x="38228" y="10426"/>
                    <a:pt x="37045" y="10056"/>
                  </a:cubicBezTo>
                  <a:cubicBezTo>
                    <a:pt x="35344" y="9465"/>
                    <a:pt x="33348" y="8577"/>
                    <a:pt x="31795" y="7838"/>
                  </a:cubicBezTo>
                  <a:cubicBezTo>
                    <a:pt x="31019" y="7468"/>
                    <a:pt x="30353" y="7135"/>
                    <a:pt x="29873" y="6914"/>
                  </a:cubicBezTo>
                  <a:cubicBezTo>
                    <a:pt x="29392" y="6655"/>
                    <a:pt x="29096" y="6507"/>
                    <a:pt x="29096" y="6507"/>
                  </a:cubicBezTo>
                  <a:cubicBezTo>
                    <a:pt x="29057" y="6481"/>
                    <a:pt x="29013" y="6468"/>
                    <a:pt x="28968" y="6468"/>
                  </a:cubicBezTo>
                  <a:cubicBezTo>
                    <a:pt x="28885" y="6468"/>
                    <a:pt x="28798" y="6509"/>
                    <a:pt x="28727" y="6581"/>
                  </a:cubicBezTo>
                  <a:cubicBezTo>
                    <a:pt x="28653" y="6692"/>
                    <a:pt x="28616" y="6840"/>
                    <a:pt x="28727" y="6987"/>
                  </a:cubicBezTo>
                  <a:cubicBezTo>
                    <a:pt x="28727" y="6987"/>
                    <a:pt x="28948" y="7283"/>
                    <a:pt x="29318" y="7727"/>
                  </a:cubicBezTo>
                  <a:cubicBezTo>
                    <a:pt x="29836" y="8429"/>
                    <a:pt x="30612" y="9538"/>
                    <a:pt x="31241" y="10537"/>
                  </a:cubicBezTo>
                  <a:cubicBezTo>
                    <a:pt x="31573" y="11054"/>
                    <a:pt x="31869" y="11535"/>
                    <a:pt x="32091" y="11979"/>
                  </a:cubicBezTo>
                  <a:cubicBezTo>
                    <a:pt x="32276" y="12385"/>
                    <a:pt x="32387" y="12718"/>
                    <a:pt x="32387" y="12866"/>
                  </a:cubicBezTo>
                  <a:cubicBezTo>
                    <a:pt x="32239" y="13014"/>
                    <a:pt x="31832" y="13383"/>
                    <a:pt x="31204" y="13790"/>
                  </a:cubicBezTo>
                  <a:cubicBezTo>
                    <a:pt x="29392" y="15084"/>
                    <a:pt x="25991" y="17228"/>
                    <a:pt x="23514" y="18153"/>
                  </a:cubicBezTo>
                  <a:cubicBezTo>
                    <a:pt x="21924" y="18744"/>
                    <a:pt x="20593" y="19299"/>
                    <a:pt x="19558" y="19742"/>
                  </a:cubicBezTo>
                  <a:cubicBezTo>
                    <a:pt x="19003" y="19927"/>
                    <a:pt x="18560" y="20112"/>
                    <a:pt x="18227" y="20223"/>
                  </a:cubicBezTo>
                  <a:cubicBezTo>
                    <a:pt x="17923" y="20314"/>
                    <a:pt x="17694" y="20381"/>
                    <a:pt x="17540" y="20381"/>
                  </a:cubicBezTo>
                  <a:cubicBezTo>
                    <a:pt x="17506" y="20381"/>
                    <a:pt x="17477" y="20377"/>
                    <a:pt x="17450" y="20371"/>
                  </a:cubicBezTo>
                  <a:lnTo>
                    <a:pt x="17377" y="20371"/>
                  </a:lnTo>
                  <a:cubicBezTo>
                    <a:pt x="17303" y="20371"/>
                    <a:pt x="17266" y="20334"/>
                    <a:pt x="17192" y="20223"/>
                  </a:cubicBezTo>
                  <a:cubicBezTo>
                    <a:pt x="17155" y="20149"/>
                    <a:pt x="17118" y="20001"/>
                    <a:pt x="17118" y="19816"/>
                  </a:cubicBezTo>
                  <a:cubicBezTo>
                    <a:pt x="17118" y="19631"/>
                    <a:pt x="17155" y="19447"/>
                    <a:pt x="17192" y="19262"/>
                  </a:cubicBezTo>
                  <a:cubicBezTo>
                    <a:pt x="17266" y="19114"/>
                    <a:pt x="17340" y="19003"/>
                    <a:pt x="17377" y="18929"/>
                  </a:cubicBezTo>
                  <a:cubicBezTo>
                    <a:pt x="17820" y="18522"/>
                    <a:pt x="18634" y="17672"/>
                    <a:pt x="18634" y="17672"/>
                  </a:cubicBezTo>
                  <a:cubicBezTo>
                    <a:pt x="18744" y="17561"/>
                    <a:pt x="18781" y="17376"/>
                    <a:pt x="18671" y="17265"/>
                  </a:cubicBezTo>
                  <a:cubicBezTo>
                    <a:pt x="18606" y="17179"/>
                    <a:pt x="18515" y="17143"/>
                    <a:pt x="18429" y="17143"/>
                  </a:cubicBezTo>
                  <a:cubicBezTo>
                    <a:pt x="18368" y="17143"/>
                    <a:pt x="18310" y="17161"/>
                    <a:pt x="18264" y="17191"/>
                  </a:cubicBezTo>
                  <a:cubicBezTo>
                    <a:pt x="18264" y="17191"/>
                    <a:pt x="18227" y="17228"/>
                    <a:pt x="18116" y="17302"/>
                  </a:cubicBezTo>
                  <a:cubicBezTo>
                    <a:pt x="17857" y="17487"/>
                    <a:pt x="17081" y="18005"/>
                    <a:pt x="16267" y="18448"/>
                  </a:cubicBezTo>
                  <a:cubicBezTo>
                    <a:pt x="15861" y="18670"/>
                    <a:pt x="15417" y="18855"/>
                    <a:pt x="15010" y="19003"/>
                  </a:cubicBezTo>
                  <a:cubicBezTo>
                    <a:pt x="14604" y="19151"/>
                    <a:pt x="14197" y="19262"/>
                    <a:pt x="13938" y="19262"/>
                  </a:cubicBezTo>
                  <a:lnTo>
                    <a:pt x="12386" y="19262"/>
                  </a:lnTo>
                  <a:cubicBezTo>
                    <a:pt x="12312" y="19262"/>
                    <a:pt x="12238" y="19262"/>
                    <a:pt x="12201" y="19336"/>
                  </a:cubicBezTo>
                  <a:lnTo>
                    <a:pt x="703" y="29096"/>
                  </a:lnTo>
                  <a:lnTo>
                    <a:pt x="1463" y="20733"/>
                  </a:lnTo>
                  <a:lnTo>
                    <a:pt x="1463" y="20733"/>
                  </a:lnTo>
                  <a:cubicBezTo>
                    <a:pt x="2668" y="20238"/>
                    <a:pt x="8882" y="17544"/>
                    <a:pt x="12718" y="14308"/>
                  </a:cubicBezTo>
                  <a:cubicBezTo>
                    <a:pt x="14863" y="12533"/>
                    <a:pt x="17746" y="9095"/>
                    <a:pt x="20297" y="6100"/>
                  </a:cubicBezTo>
                  <a:cubicBezTo>
                    <a:pt x="21554" y="4584"/>
                    <a:pt x="22737" y="3216"/>
                    <a:pt x="23662" y="2181"/>
                  </a:cubicBezTo>
                  <a:cubicBezTo>
                    <a:pt x="24142" y="1701"/>
                    <a:pt x="24549" y="1294"/>
                    <a:pt x="24845" y="998"/>
                  </a:cubicBezTo>
                  <a:cubicBezTo>
                    <a:pt x="25029" y="850"/>
                    <a:pt x="25177" y="776"/>
                    <a:pt x="25251" y="702"/>
                  </a:cubicBezTo>
                  <a:lnTo>
                    <a:pt x="25399" y="629"/>
                  </a:lnTo>
                  <a:close/>
                  <a:moveTo>
                    <a:pt x="25436" y="0"/>
                  </a:moveTo>
                  <a:cubicBezTo>
                    <a:pt x="25251" y="0"/>
                    <a:pt x="25103" y="74"/>
                    <a:pt x="24956" y="185"/>
                  </a:cubicBezTo>
                  <a:cubicBezTo>
                    <a:pt x="24660" y="333"/>
                    <a:pt x="24364" y="629"/>
                    <a:pt x="23957" y="998"/>
                  </a:cubicBezTo>
                  <a:cubicBezTo>
                    <a:pt x="22626" y="2292"/>
                    <a:pt x="20556" y="4806"/>
                    <a:pt x="18412" y="7357"/>
                  </a:cubicBezTo>
                  <a:cubicBezTo>
                    <a:pt x="16267" y="9871"/>
                    <a:pt x="14012" y="12459"/>
                    <a:pt x="12349" y="13864"/>
                  </a:cubicBezTo>
                  <a:cubicBezTo>
                    <a:pt x="10278" y="15565"/>
                    <a:pt x="7431" y="17191"/>
                    <a:pt x="5139" y="18374"/>
                  </a:cubicBezTo>
                  <a:cubicBezTo>
                    <a:pt x="3956" y="18929"/>
                    <a:pt x="2958" y="19410"/>
                    <a:pt x="2219" y="19742"/>
                  </a:cubicBezTo>
                  <a:cubicBezTo>
                    <a:pt x="1849" y="19927"/>
                    <a:pt x="1553" y="20038"/>
                    <a:pt x="1368" y="20112"/>
                  </a:cubicBezTo>
                  <a:cubicBezTo>
                    <a:pt x="1146" y="20223"/>
                    <a:pt x="1036" y="20260"/>
                    <a:pt x="1036" y="20260"/>
                  </a:cubicBezTo>
                  <a:cubicBezTo>
                    <a:pt x="925" y="20297"/>
                    <a:pt x="851" y="20408"/>
                    <a:pt x="851" y="20519"/>
                  </a:cubicBezTo>
                  <a:lnTo>
                    <a:pt x="0" y="29798"/>
                  </a:lnTo>
                  <a:cubicBezTo>
                    <a:pt x="0" y="29909"/>
                    <a:pt x="74" y="30020"/>
                    <a:pt x="185" y="30094"/>
                  </a:cubicBezTo>
                  <a:cubicBezTo>
                    <a:pt x="231" y="30109"/>
                    <a:pt x="277" y="30118"/>
                    <a:pt x="323" y="30118"/>
                  </a:cubicBezTo>
                  <a:cubicBezTo>
                    <a:pt x="388" y="30118"/>
                    <a:pt x="453" y="30101"/>
                    <a:pt x="518" y="30057"/>
                  </a:cubicBezTo>
                  <a:lnTo>
                    <a:pt x="12520" y="19853"/>
                  </a:lnTo>
                  <a:lnTo>
                    <a:pt x="13938" y="19853"/>
                  </a:lnTo>
                  <a:cubicBezTo>
                    <a:pt x="14382" y="19853"/>
                    <a:pt x="14900" y="19705"/>
                    <a:pt x="15417" y="19521"/>
                  </a:cubicBezTo>
                  <a:cubicBezTo>
                    <a:pt x="15848" y="19342"/>
                    <a:pt x="16291" y="19118"/>
                    <a:pt x="16704" y="18890"/>
                  </a:cubicBezTo>
                  <a:lnTo>
                    <a:pt x="16704" y="18890"/>
                  </a:lnTo>
                  <a:cubicBezTo>
                    <a:pt x="16681" y="18950"/>
                    <a:pt x="16659" y="19012"/>
                    <a:pt x="16637" y="19077"/>
                  </a:cubicBezTo>
                  <a:cubicBezTo>
                    <a:pt x="16563" y="19299"/>
                    <a:pt x="16526" y="19558"/>
                    <a:pt x="16526" y="19816"/>
                  </a:cubicBezTo>
                  <a:cubicBezTo>
                    <a:pt x="16526" y="20038"/>
                    <a:pt x="16563" y="20297"/>
                    <a:pt x="16637" y="20519"/>
                  </a:cubicBezTo>
                  <a:cubicBezTo>
                    <a:pt x="16748" y="20741"/>
                    <a:pt x="16970" y="20925"/>
                    <a:pt x="17266" y="20999"/>
                  </a:cubicBezTo>
                  <a:lnTo>
                    <a:pt x="17450" y="20999"/>
                  </a:lnTo>
                  <a:cubicBezTo>
                    <a:pt x="17709" y="20999"/>
                    <a:pt x="18005" y="20925"/>
                    <a:pt x="18412" y="20815"/>
                  </a:cubicBezTo>
                  <a:cubicBezTo>
                    <a:pt x="19558" y="20445"/>
                    <a:pt x="21369" y="19631"/>
                    <a:pt x="23735" y="18744"/>
                  </a:cubicBezTo>
                  <a:cubicBezTo>
                    <a:pt x="25473" y="18079"/>
                    <a:pt x="27543" y="16933"/>
                    <a:pt x="29281" y="15823"/>
                  </a:cubicBezTo>
                  <a:cubicBezTo>
                    <a:pt x="30168" y="15269"/>
                    <a:pt x="30945" y="14751"/>
                    <a:pt x="31573" y="14308"/>
                  </a:cubicBezTo>
                  <a:cubicBezTo>
                    <a:pt x="32202" y="13864"/>
                    <a:pt x="32608" y="13531"/>
                    <a:pt x="32830" y="13309"/>
                  </a:cubicBezTo>
                  <a:cubicBezTo>
                    <a:pt x="32978" y="13199"/>
                    <a:pt x="33015" y="13014"/>
                    <a:pt x="33015" y="12866"/>
                  </a:cubicBezTo>
                  <a:cubicBezTo>
                    <a:pt x="33015" y="12644"/>
                    <a:pt x="32941" y="12385"/>
                    <a:pt x="32830" y="12126"/>
                  </a:cubicBezTo>
                  <a:cubicBezTo>
                    <a:pt x="32424" y="11165"/>
                    <a:pt x="31536" y="9834"/>
                    <a:pt x="30723" y="8651"/>
                  </a:cubicBezTo>
                  <a:cubicBezTo>
                    <a:pt x="30464" y="8287"/>
                    <a:pt x="30217" y="7945"/>
                    <a:pt x="30000" y="7648"/>
                  </a:cubicBezTo>
                  <a:lnTo>
                    <a:pt x="30000" y="7648"/>
                  </a:lnTo>
                  <a:cubicBezTo>
                    <a:pt x="30804" y="8046"/>
                    <a:pt x="31950" y="8602"/>
                    <a:pt x="33200" y="9169"/>
                  </a:cubicBezTo>
                  <a:cubicBezTo>
                    <a:pt x="34420" y="9686"/>
                    <a:pt x="35677" y="10241"/>
                    <a:pt x="36860" y="10611"/>
                  </a:cubicBezTo>
                  <a:cubicBezTo>
                    <a:pt x="38043" y="11017"/>
                    <a:pt x="39115" y="11313"/>
                    <a:pt x="39929" y="11313"/>
                  </a:cubicBezTo>
                  <a:cubicBezTo>
                    <a:pt x="41407" y="11313"/>
                    <a:pt x="42590" y="11091"/>
                    <a:pt x="43404" y="10759"/>
                  </a:cubicBezTo>
                  <a:cubicBezTo>
                    <a:pt x="43811" y="10574"/>
                    <a:pt x="44143" y="10389"/>
                    <a:pt x="44402" y="10167"/>
                  </a:cubicBezTo>
                  <a:cubicBezTo>
                    <a:pt x="44661" y="9908"/>
                    <a:pt x="44809" y="9649"/>
                    <a:pt x="44846" y="9354"/>
                  </a:cubicBezTo>
                  <a:lnTo>
                    <a:pt x="44883" y="9243"/>
                  </a:lnTo>
                  <a:cubicBezTo>
                    <a:pt x="44883" y="9058"/>
                    <a:pt x="44772" y="8873"/>
                    <a:pt x="44661" y="8762"/>
                  </a:cubicBezTo>
                  <a:cubicBezTo>
                    <a:pt x="44439" y="8577"/>
                    <a:pt x="44143" y="8466"/>
                    <a:pt x="43737" y="8318"/>
                  </a:cubicBezTo>
                  <a:cubicBezTo>
                    <a:pt x="42590" y="7986"/>
                    <a:pt x="40594" y="7727"/>
                    <a:pt x="38191" y="6914"/>
                  </a:cubicBezTo>
                  <a:cubicBezTo>
                    <a:pt x="36342" y="6285"/>
                    <a:pt x="33496" y="4621"/>
                    <a:pt x="30982" y="3069"/>
                  </a:cubicBezTo>
                  <a:cubicBezTo>
                    <a:pt x="29725" y="2292"/>
                    <a:pt x="28542" y="1553"/>
                    <a:pt x="27580" y="998"/>
                  </a:cubicBezTo>
                  <a:cubicBezTo>
                    <a:pt x="27100" y="739"/>
                    <a:pt x="26693" y="518"/>
                    <a:pt x="26323" y="333"/>
                  </a:cubicBezTo>
                  <a:cubicBezTo>
                    <a:pt x="25991" y="148"/>
                    <a:pt x="25732" y="37"/>
                    <a:pt x="25473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7" name="Google Shape;1747;p38"/>
            <p:cNvSpPr/>
            <p:nvPr/>
          </p:nvSpPr>
          <p:spPr>
            <a:xfrm>
              <a:off x="3709700" y="2698525"/>
              <a:ext cx="1055525" cy="2070975"/>
            </a:xfrm>
            <a:custGeom>
              <a:rect b="b" l="l" r="r" t="t"/>
              <a:pathLst>
                <a:path extrusionOk="0" h="82839" w="42221">
                  <a:moveTo>
                    <a:pt x="21776" y="0"/>
                  </a:moveTo>
                  <a:cubicBezTo>
                    <a:pt x="20667" y="0"/>
                    <a:pt x="18966" y="850"/>
                    <a:pt x="18707" y="4658"/>
                  </a:cubicBezTo>
                  <a:cubicBezTo>
                    <a:pt x="18412" y="8429"/>
                    <a:pt x="0" y="79376"/>
                    <a:pt x="0" y="81188"/>
                  </a:cubicBezTo>
                  <a:cubicBezTo>
                    <a:pt x="0" y="82197"/>
                    <a:pt x="872" y="82839"/>
                    <a:pt x="3134" y="82839"/>
                  </a:cubicBezTo>
                  <a:cubicBezTo>
                    <a:pt x="4932" y="82839"/>
                    <a:pt x="7609" y="82433"/>
                    <a:pt x="11424" y="81483"/>
                  </a:cubicBezTo>
                  <a:cubicBezTo>
                    <a:pt x="18707" y="79672"/>
                    <a:pt x="40335" y="72352"/>
                    <a:pt x="40335" y="72352"/>
                  </a:cubicBezTo>
                  <a:lnTo>
                    <a:pt x="42221" y="57009"/>
                  </a:lnTo>
                  <a:lnTo>
                    <a:pt x="19669" y="61519"/>
                  </a:lnTo>
                  <a:lnTo>
                    <a:pt x="30649" y="29355"/>
                  </a:lnTo>
                  <a:lnTo>
                    <a:pt x="27543" y="444"/>
                  </a:lnTo>
                  <a:cubicBezTo>
                    <a:pt x="27543" y="444"/>
                    <a:pt x="22922" y="0"/>
                    <a:pt x="217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8" name="Google Shape;1748;p38"/>
            <p:cNvSpPr/>
            <p:nvPr/>
          </p:nvSpPr>
          <p:spPr>
            <a:xfrm>
              <a:off x="3709700" y="3396325"/>
              <a:ext cx="1024100" cy="1373175"/>
            </a:xfrm>
            <a:custGeom>
              <a:rect b="b" l="l" r="r" t="t"/>
              <a:pathLst>
                <a:path extrusionOk="0" h="54927" w="40964">
                  <a:moveTo>
                    <a:pt x="13199" y="1"/>
                  </a:moveTo>
                  <a:cubicBezTo>
                    <a:pt x="7690" y="22109"/>
                    <a:pt x="0" y="52093"/>
                    <a:pt x="0" y="53276"/>
                  </a:cubicBezTo>
                  <a:cubicBezTo>
                    <a:pt x="0" y="54285"/>
                    <a:pt x="872" y="54927"/>
                    <a:pt x="3134" y="54927"/>
                  </a:cubicBezTo>
                  <a:cubicBezTo>
                    <a:pt x="4932" y="54927"/>
                    <a:pt x="7609" y="54521"/>
                    <a:pt x="11424" y="53571"/>
                  </a:cubicBezTo>
                  <a:cubicBezTo>
                    <a:pt x="18707" y="51760"/>
                    <a:pt x="40335" y="44440"/>
                    <a:pt x="40335" y="44440"/>
                  </a:cubicBezTo>
                  <a:lnTo>
                    <a:pt x="40964" y="39301"/>
                  </a:lnTo>
                  <a:lnTo>
                    <a:pt x="40964" y="39301"/>
                  </a:lnTo>
                  <a:cubicBezTo>
                    <a:pt x="39374" y="39744"/>
                    <a:pt x="14197" y="46510"/>
                    <a:pt x="9391" y="48100"/>
                  </a:cubicBezTo>
                  <a:cubicBezTo>
                    <a:pt x="8943" y="48249"/>
                    <a:pt x="8622" y="48317"/>
                    <a:pt x="8405" y="48317"/>
                  </a:cubicBezTo>
                  <a:cubicBezTo>
                    <a:pt x="7334" y="48317"/>
                    <a:pt x="8820" y="46661"/>
                    <a:pt x="10204" y="45031"/>
                  </a:cubicBezTo>
                  <a:cubicBezTo>
                    <a:pt x="11587" y="43400"/>
                    <a:pt x="12868" y="41769"/>
                    <a:pt x="11502" y="41769"/>
                  </a:cubicBezTo>
                  <a:cubicBezTo>
                    <a:pt x="11444" y="41769"/>
                    <a:pt x="11381" y="41772"/>
                    <a:pt x="11313" y="41778"/>
                  </a:cubicBezTo>
                  <a:cubicBezTo>
                    <a:pt x="7764" y="42037"/>
                    <a:pt x="3623" y="46991"/>
                    <a:pt x="3623" y="46991"/>
                  </a:cubicBezTo>
                  <a:lnTo>
                    <a:pt x="13199" y="1"/>
                  </a:ln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9" name="Google Shape;1749;p38"/>
            <p:cNvSpPr/>
            <p:nvPr/>
          </p:nvSpPr>
          <p:spPr>
            <a:xfrm>
              <a:off x="3718000" y="3645900"/>
              <a:ext cx="1007475" cy="1115600"/>
            </a:xfrm>
            <a:custGeom>
              <a:rect b="b" l="l" r="r" t="t"/>
              <a:pathLst>
                <a:path extrusionOk="0" h="44624" w="40299">
                  <a:moveTo>
                    <a:pt x="10685" y="0"/>
                  </a:moveTo>
                  <a:cubicBezTo>
                    <a:pt x="8134" y="10241"/>
                    <a:pt x="5399" y="20925"/>
                    <a:pt x="3365" y="29170"/>
                  </a:cubicBezTo>
                  <a:cubicBezTo>
                    <a:pt x="1591" y="36268"/>
                    <a:pt x="297" y="41555"/>
                    <a:pt x="38" y="42997"/>
                  </a:cubicBezTo>
                  <a:cubicBezTo>
                    <a:pt x="1" y="43145"/>
                    <a:pt x="1" y="43293"/>
                    <a:pt x="1" y="43293"/>
                  </a:cubicBezTo>
                  <a:cubicBezTo>
                    <a:pt x="1" y="43515"/>
                    <a:pt x="38" y="43662"/>
                    <a:pt x="112" y="43847"/>
                  </a:cubicBezTo>
                  <a:cubicBezTo>
                    <a:pt x="223" y="43995"/>
                    <a:pt x="334" y="44106"/>
                    <a:pt x="555" y="44217"/>
                  </a:cubicBezTo>
                  <a:cubicBezTo>
                    <a:pt x="962" y="44476"/>
                    <a:pt x="1702" y="44624"/>
                    <a:pt x="2774" y="44624"/>
                  </a:cubicBezTo>
                  <a:cubicBezTo>
                    <a:pt x="4548" y="44624"/>
                    <a:pt x="7210" y="44217"/>
                    <a:pt x="11018" y="43293"/>
                  </a:cubicBezTo>
                  <a:cubicBezTo>
                    <a:pt x="17377" y="41703"/>
                    <a:pt x="34716" y="35899"/>
                    <a:pt x="38968" y="34457"/>
                  </a:cubicBezTo>
                  <a:cubicBezTo>
                    <a:pt x="39301" y="34346"/>
                    <a:pt x="39559" y="34272"/>
                    <a:pt x="39707" y="34235"/>
                  </a:cubicBezTo>
                  <a:lnTo>
                    <a:pt x="40299" y="29429"/>
                  </a:lnTo>
                  <a:lnTo>
                    <a:pt x="40299" y="29429"/>
                  </a:lnTo>
                  <a:cubicBezTo>
                    <a:pt x="36972" y="30316"/>
                    <a:pt x="13680" y="36564"/>
                    <a:pt x="9059" y="38117"/>
                  </a:cubicBezTo>
                  <a:cubicBezTo>
                    <a:pt x="8615" y="38265"/>
                    <a:pt x="8282" y="38339"/>
                    <a:pt x="8061" y="38339"/>
                  </a:cubicBezTo>
                  <a:cubicBezTo>
                    <a:pt x="7839" y="38339"/>
                    <a:pt x="7728" y="38228"/>
                    <a:pt x="7728" y="38080"/>
                  </a:cubicBezTo>
                  <a:cubicBezTo>
                    <a:pt x="7728" y="37525"/>
                    <a:pt x="8800" y="36305"/>
                    <a:pt x="9872" y="35048"/>
                  </a:cubicBezTo>
                  <a:cubicBezTo>
                    <a:pt x="10833" y="33902"/>
                    <a:pt x="11758" y="32756"/>
                    <a:pt x="11758" y="32165"/>
                  </a:cubicBezTo>
                  <a:cubicBezTo>
                    <a:pt x="11758" y="31943"/>
                    <a:pt x="11573" y="31795"/>
                    <a:pt x="11166" y="31795"/>
                  </a:cubicBezTo>
                  <a:lnTo>
                    <a:pt x="10981" y="31795"/>
                  </a:lnTo>
                  <a:cubicBezTo>
                    <a:pt x="7432" y="32054"/>
                    <a:pt x="3291" y="37008"/>
                    <a:pt x="3291" y="37008"/>
                  </a:cubicBezTo>
                  <a:lnTo>
                    <a:pt x="10833" y="0"/>
                  </a:lnTo>
                  <a:close/>
                </a:path>
              </a:pathLst>
            </a:custGeom>
            <a:solidFill>
              <a:srgbClr val="BBE3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0" name="Google Shape;1750;p38"/>
            <p:cNvSpPr/>
            <p:nvPr/>
          </p:nvSpPr>
          <p:spPr>
            <a:xfrm>
              <a:off x="3702300" y="2691125"/>
              <a:ext cx="1071250" cy="2086100"/>
            </a:xfrm>
            <a:custGeom>
              <a:rect b="b" l="l" r="r" t="t"/>
              <a:pathLst>
                <a:path extrusionOk="0" h="83444" w="42850">
                  <a:moveTo>
                    <a:pt x="22072" y="0"/>
                  </a:moveTo>
                  <a:cubicBezTo>
                    <a:pt x="21443" y="0"/>
                    <a:pt x="20630" y="259"/>
                    <a:pt x="20002" y="998"/>
                  </a:cubicBezTo>
                  <a:cubicBezTo>
                    <a:pt x="19336" y="1775"/>
                    <a:pt x="18818" y="2995"/>
                    <a:pt x="18671" y="4917"/>
                  </a:cubicBezTo>
                  <a:cubicBezTo>
                    <a:pt x="18671" y="5139"/>
                    <a:pt x="18597" y="5620"/>
                    <a:pt x="18449" y="6359"/>
                  </a:cubicBezTo>
                  <a:cubicBezTo>
                    <a:pt x="17303" y="11794"/>
                    <a:pt x="12718" y="30131"/>
                    <a:pt x="8393" y="47323"/>
                  </a:cubicBezTo>
                  <a:cubicBezTo>
                    <a:pt x="6211" y="55937"/>
                    <a:pt x="4141" y="64218"/>
                    <a:pt x="2588" y="70503"/>
                  </a:cubicBezTo>
                  <a:cubicBezTo>
                    <a:pt x="1812" y="73646"/>
                    <a:pt x="1147" y="76271"/>
                    <a:pt x="703" y="78156"/>
                  </a:cubicBezTo>
                  <a:cubicBezTo>
                    <a:pt x="481" y="79081"/>
                    <a:pt x="296" y="79857"/>
                    <a:pt x="185" y="80412"/>
                  </a:cubicBezTo>
                  <a:cubicBezTo>
                    <a:pt x="148" y="80707"/>
                    <a:pt x="74" y="80929"/>
                    <a:pt x="74" y="81114"/>
                  </a:cubicBezTo>
                  <a:cubicBezTo>
                    <a:pt x="37" y="81262"/>
                    <a:pt x="0" y="81373"/>
                    <a:pt x="0" y="81484"/>
                  </a:cubicBezTo>
                  <a:cubicBezTo>
                    <a:pt x="0" y="81779"/>
                    <a:pt x="74" y="82075"/>
                    <a:pt x="222" y="82334"/>
                  </a:cubicBezTo>
                  <a:cubicBezTo>
                    <a:pt x="444" y="82704"/>
                    <a:pt x="814" y="83000"/>
                    <a:pt x="1331" y="83184"/>
                  </a:cubicBezTo>
                  <a:cubicBezTo>
                    <a:pt x="1886" y="83369"/>
                    <a:pt x="2551" y="83443"/>
                    <a:pt x="3402" y="83443"/>
                  </a:cubicBezTo>
                  <a:cubicBezTo>
                    <a:pt x="5250" y="83443"/>
                    <a:pt x="7949" y="83037"/>
                    <a:pt x="11794" y="82075"/>
                  </a:cubicBezTo>
                  <a:cubicBezTo>
                    <a:pt x="19114" y="80227"/>
                    <a:pt x="40705" y="72943"/>
                    <a:pt x="40705" y="72943"/>
                  </a:cubicBezTo>
                  <a:cubicBezTo>
                    <a:pt x="40816" y="72907"/>
                    <a:pt x="40927" y="72796"/>
                    <a:pt x="40927" y="72685"/>
                  </a:cubicBezTo>
                  <a:lnTo>
                    <a:pt x="42849" y="57342"/>
                  </a:lnTo>
                  <a:cubicBezTo>
                    <a:pt x="42849" y="57231"/>
                    <a:pt x="42812" y="57157"/>
                    <a:pt x="42738" y="57083"/>
                  </a:cubicBezTo>
                  <a:cubicBezTo>
                    <a:pt x="42684" y="57029"/>
                    <a:pt x="42610" y="56995"/>
                    <a:pt x="42546" y="56995"/>
                  </a:cubicBezTo>
                  <a:cubicBezTo>
                    <a:pt x="42522" y="56995"/>
                    <a:pt x="42499" y="56999"/>
                    <a:pt x="42480" y="57009"/>
                  </a:cubicBezTo>
                  <a:lnTo>
                    <a:pt x="20445" y="61409"/>
                  </a:lnTo>
                  <a:lnTo>
                    <a:pt x="31204" y="29762"/>
                  </a:lnTo>
                  <a:cubicBezTo>
                    <a:pt x="31278" y="29614"/>
                    <a:pt x="31204" y="29429"/>
                    <a:pt x="31019" y="29355"/>
                  </a:cubicBezTo>
                  <a:cubicBezTo>
                    <a:pt x="30994" y="29349"/>
                    <a:pt x="30968" y="29346"/>
                    <a:pt x="30943" y="29346"/>
                  </a:cubicBezTo>
                  <a:cubicBezTo>
                    <a:pt x="30813" y="29346"/>
                    <a:pt x="30680" y="29423"/>
                    <a:pt x="30649" y="29577"/>
                  </a:cubicBezTo>
                  <a:lnTo>
                    <a:pt x="19669" y="61741"/>
                  </a:lnTo>
                  <a:cubicBezTo>
                    <a:pt x="19632" y="61815"/>
                    <a:pt x="19669" y="61963"/>
                    <a:pt x="19743" y="62037"/>
                  </a:cubicBezTo>
                  <a:cubicBezTo>
                    <a:pt x="19797" y="62091"/>
                    <a:pt x="19871" y="62126"/>
                    <a:pt x="19950" y="62126"/>
                  </a:cubicBezTo>
                  <a:cubicBezTo>
                    <a:pt x="19979" y="62126"/>
                    <a:pt x="20009" y="62121"/>
                    <a:pt x="20038" y="62111"/>
                  </a:cubicBezTo>
                  <a:lnTo>
                    <a:pt x="42184" y="57675"/>
                  </a:lnTo>
                  <a:lnTo>
                    <a:pt x="40323" y="72417"/>
                  </a:lnTo>
                  <a:lnTo>
                    <a:pt x="40323" y="72417"/>
                  </a:lnTo>
                  <a:cubicBezTo>
                    <a:pt x="40166" y="72467"/>
                    <a:pt x="39920" y="72546"/>
                    <a:pt x="39596" y="72648"/>
                  </a:cubicBezTo>
                  <a:cubicBezTo>
                    <a:pt x="35344" y="74090"/>
                    <a:pt x="18005" y="79894"/>
                    <a:pt x="11646" y="81484"/>
                  </a:cubicBezTo>
                  <a:cubicBezTo>
                    <a:pt x="7838" y="82408"/>
                    <a:pt x="5176" y="82815"/>
                    <a:pt x="3402" y="82815"/>
                  </a:cubicBezTo>
                  <a:cubicBezTo>
                    <a:pt x="2330" y="82815"/>
                    <a:pt x="1590" y="82667"/>
                    <a:pt x="1183" y="82408"/>
                  </a:cubicBezTo>
                  <a:cubicBezTo>
                    <a:pt x="962" y="82297"/>
                    <a:pt x="851" y="82186"/>
                    <a:pt x="740" y="82038"/>
                  </a:cubicBezTo>
                  <a:cubicBezTo>
                    <a:pt x="666" y="81853"/>
                    <a:pt x="629" y="81706"/>
                    <a:pt x="629" y="81484"/>
                  </a:cubicBezTo>
                  <a:cubicBezTo>
                    <a:pt x="629" y="81484"/>
                    <a:pt x="629" y="81336"/>
                    <a:pt x="666" y="81188"/>
                  </a:cubicBezTo>
                  <a:cubicBezTo>
                    <a:pt x="925" y="79746"/>
                    <a:pt x="2219" y="74459"/>
                    <a:pt x="3993" y="67361"/>
                  </a:cubicBezTo>
                  <a:cubicBezTo>
                    <a:pt x="6655" y="56676"/>
                    <a:pt x="10426" y="41777"/>
                    <a:pt x="13569" y="29207"/>
                  </a:cubicBezTo>
                  <a:cubicBezTo>
                    <a:pt x="15121" y="22922"/>
                    <a:pt x="16526" y="17229"/>
                    <a:pt x="17561" y="12903"/>
                  </a:cubicBezTo>
                  <a:cubicBezTo>
                    <a:pt x="18079" y="10759"/>
                    <a:pt x="18486" y="8947"/>
                    <a:pt x="18781" y="7616"/>
                  </a:cubicBezTo>
                  <a:cubicBezTo>
                    <a:pt x="19077" y="6248"/>
                    <a:pt x="19262" y="5361"/>
                    <a:pt x="19299" y="4954"/>
                  </a:cubicBezTo>
                  <a:cubicBezTo>
                    <a:pt x="19447" y="3106"/>
                    <a:pt x="19928" y="2034"/>
                    <a:pt x="20445" y="1405"/>
                  </a:cubicBezTo>
                  <a:cubicBezTo>
                    <a:pt x="21000" y="777"/>
                    <a:pt x="21591" y="629"/>
                    <a:pt x="22072" y="629"/>
                  </a:cubicBezTo>
                  <a:cubicBezTo>
                    <a:pt x="22626" y="629"/>
                    <a:pt x="24068" y="740"/>
                    <a:pt x="25362" y="814"/>
                  </a:cubicBezTo>
                  <a:cubicBezTo>
                    <a:pt x="26656" y="925"/>
                    <a:pt x="27802" y="1035"/>
                    <a:pt x="27802" y="1035"/>
                  </a:cubicBezTo>
                  <a:cubicBezTo>
                    <a:pt x="27822" y="1039"/>
                    <a:pt x="27841" y="1041"/>
                    <a:pt x="27859" y="1041"/>
                  </a:cubicBezTo>
                  <a:cubicBezTo>
                    <a:pt x="28017" y="1041"/>
                    <a:pt x="28135" y="909"/>
                    <a:pt x="28135" y="777"/>
                  </a:cubicBezTo>
                  <a:cubicBezTo>
                    <a:pt x="28172" y="592"/>
                    <a:pt x="28024" y="444"/>
                    <a:pt x="27876" y="444"/>
                  </a:cubicBezTo>
                  <a:cubicBezTo>
                    <a:pt x="27876" y="444"/>
                    <a:pt x="26693" y="333"/>
                    <a:pt x="25399" y="222"/>
                  </a:cubicBezTo>
                  <a:cubicBezTo>
                    <a:pt x="24105" y="111"/>
                    <a:pt x="22663" y="0"/>
                    <a:pt x="22072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1" name="Google Shape;1751;p38"/>
            <p:cNvSpPr/>
            <p:nvPr/>
          </p:nvSpPr>
          <p:spPr>
            <a:xfrm>
              <a:off x="4389950" y="3681000"/>
              <a:ext cx="277300" cy="403025"/>
            </a:xfrm>
            <a:custGeom>
              <a:rect b="b" l="l" r="r" t="t"/>
              <a:pathLst>
                <a:path extrusionOk="0" h="16121" w="11092">
                  <a:moveTo>
                    <a:pt x="1258" y="1"/>
                  </a:moveTo>
                  <a:lnTo>
                    <a:pt x="1" y="15713"/>
                  </a:lnTo>
                  <a:lnTo>
                    <a:pt x="10130" y="16120"/>
                  </a:lnTo>
                  <a:lnTo>
                    <a:pt x="11092" y="851"/>
                  </a:lnTo>
                  <a:lnTo>
                    <a:pt x="1258" y="1"/>
                  </a:ln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2" name="Google Shape;1752;p38"/>
            <p:cNvSpPr/>
            <p:nvPr/>
          </p:nvSpPr>
          <p:spPr>
            <a:xfrm>
              <a:off x="4381625" y="3673250"/>
              <a:ext cx="293950" cy="419075"/>
            </a:xfrm>
            <a:custGeom>
              <a:rect b="b" l="l" r="r" t="t"/>
              <a:pathLst>
                <a:path extrusionOk="0" h="16763" w="11758">
                  <a:moveTo>
                    <a:pt x="1864" y="633"/>
                  </a:moveTo>
                  <a:lnTo>
                    <a:pt x="11092" y="1420"/>
                  </a:lnTo>
                  <a:lnTo>
                    <a:pt x="10205" y="16134"/>
                  </a:lnTo>
                  <a:lnTo>
                    <a:pt x="666" y="15728"/>
                  </a:lnTo>
                  <a:lnTo>
                    <a:pt x="1864" y="633"/>
                  </a:lnTo>
                  <a:close/>
                  <a:moveTo>
                    <a:pt x="1562" y="1"/>
                  </a:moveTo>
                  <a:cubicBezTo>
                    <a:pt x="1499" y="1"/>
                    <a:pt x="1433" y="35"/>
                    <a:pt x="1406" y="89"/>
                  </a:cubicBezTo>
                  <a:cubicBezTo>
                    <a:pt x="1332" y="126"/>
                    <a:pt x="1295" y="200"/>
                    <a:pt x="1295" y="274"/>
                  </a:cubicBezTo>
                  <a:lnTo>
                    <a:pt x="38" y="16023"/>
                  </a:lnTo>
                  <a:cubicBezTo>
                    <a:pt x="1" y="16097"/>
                    <a:pt x="38" y="16171"/>
                    <a:pt x="112" y="16245"/>
                  </a:cubicBezTo>
                  <a:cubicBezTo>
                    <a:pt x="149" y="16319"/>
                    <a:pt x="223" y="16356"/>
                    <a:pt x="334" y="16356"/>
                  </a:cubicBezTo>
                  <a:lnTo>
                    <a:pt x="10463" y="16763"/>
                  </a:lnTo>
                  <a:cubicBezTo>
                    <a:pt x="10648" y="16763"/>
                    <a:pt x="10759" y="16615"/>
                    <a:pt x="10796" y="16467"/>
                  </a:cubicBezTo>
                  <a:lnTo>
                    <a:pt x="11720" y="1161"/>
                  </a:lnTo>
                  <a:cubicBezTo>
                    <a:pt x="11757" y="1013"/>
                    <a:pt x="11610" y="865"/>
                    <a:pt x="11462" y="829"/>
                  </a:cubicBezTo>
                  <a:lnTo>
                    <a:pt x="1628" y="15"/>
                  </a:lnTo>
                  <a:cubicBezTo>
                    <a:pt x="1608" y="5"/>
                    <a:pt x="1585" y="1"/>
                    <a:pt x="1562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3" name="Google Shape;1753;p38"/>
            <p:cNvSpPr/>
            <p:nvPr/>
          </p:nvSpPr>
          <p:spPr>
            <a:xfrm>
              <a:off x="4512875" y="3582125"/>
              <a:ext cx="70275" cy="158075"/>
            </a:xfrm>
            <a:custGeom>
              <a:rect b="b" l="l" r="r" t="t"/>
              <a:pathLst>
                <a:path extrusionOk="0" h="6323" w="2811">
                  <a:moveTo>
                    <a:pt x="149" y="0"/>
                  </a:moveTo>
                  <a:lnTo>
                    <a:pt x="1" y="6174"/>
                  </a:lnTo>
                  <a:lnTo>
                    <a:pt x="2663" y="6322"/>
                  </a:lnTo>
                  <a:lnTo>
                    <a:pt x="281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4" name="Google Shape;1754;p38"/>
            <p:cNvSpPr/>
            <p:nvPr/>
          </p:nvSpPr>
          <p:spPr>
            <a:xfrm>
              <a:off x="4505475" y="3574725"/>
              <a:ext cx="85075" cy="172850"/>
            </a:xfrm>
            <a:custGeom>
              <a:rect b="b" l="l" r="r" t="t"/>
              <a:pathLst>
                <a:path extrusionOk="0" h="6914" w="3403">
                  <a:moveTo>
                    <a:pt x="2774" y="592"/>
                  </a:moveTo>
                  <a:lnTo>
                    <a:pt x="2663" y="6285"/>
                  </a:lnTo>
                  <a:lnTo>
                    <a:pt x="629" y="6174"/>
                  </a:lnTo>
                  <a:lnTo>
                    <a:pt x="735" y="592"/>
                  </a:lnTo>
                  <a:close/>
                  <a:moveTo>
                    <a:pt x="445" y="0"/>
                  </a:moveTo>
                  <a:cubicBezTo>
                    <a:pt x="260" y="0"/>
                    <a:pt x="149" y="111"/>
                    <a:pt x="149" y="296"/>
                  </a:cubicBezTo>
                  <a:lnTo>
                    <a:pt x="1" y="6470"/>
                  </a:lnTo>
                  <a:cubicBezTo>
                    <a:pt x="1" y="6618"/>
                    <a:pt x="112" y="6766"/>
                    <a:pt x="297" y="6766"/>
                  </a:cubicBezTo>
                  <a:lnTo>
                    <a:pt x="2959" y="6914"/>
                  </a:lnTo>
                  <a:cubicBezTo>
                    <a:pt x="3032" y="6914"/>
                    <a:pt x="3106" y="6877"/>
                    <a:pt x="3180" y="6840"/>
                  </a:cubicBezTo>
                  <a:cubicBezTo>
                    <a:pt x="3254" y="6766"/>
                    <a:pt x="3254" y="6692"/>
                    <a:pt x="3291" y="6618"/>
                  </a:cubicBezTo>
                  <a:lnTo>
                    <a:pt x="3402" y="296"/>
                  </a:lnTo>
                  <a:cubicBezTo>
                    <a:pt x="3402" y="222"/>
                    <a:pt x="3402" y="148"/>
                    <a:pt x="3328" y="74"/>
                  </a:cubicBezTo>
                  <a:cubicBezTo>
                    <a:pt x="3254" y="0"/>
                    <a:pt x="3180" y="0"/>
                    <a:pt x="3106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5" name="Google Shape;1755;p38"/>
            <p:cNvSpPr/>
            <p:nvPr/>
          </p:nvSpPr>
          <p:spPr>
            <a:xfrm>
              <a:off x="5426975" y="3461900"/>
              <a:ext cx="1298625" cy="1073150"/>
            </a:xfrm>
            <a:custGeom>
              <a:rect b="b" l="l" r="r" t="t"/>
              <a:pathLst>
                <a:path extrusionOk="0" h="42926" w="51945">
                  <a:moveTo>
                    <a:pt x="19915" y="0"/>
                  </a:moveTo>
                  <a:cubicBezTo>
                    <a:pt x="19319" y="0"/>
                    <a:pt x="18770" y="363"/>
                    <a:pt x="18523" y="927"/>
                  </a:cubicBezTo>
                  <a:lnTo>
                    <a:pt x="481" y="40412"/>
                  </a:lnTo>
                  <a:cubicBezTo>
                    <a:pt x="1" y="41447"/>
                    <a:pt x="740" y="42667"/>
                    <a:pt x="1886" y="42667"/>
                  </a:cubicBezTo>
                  <a:lnTo>
                    <a:pt x="31167" y="42926"/>
                  </a:lnTo>
                  <a:cubicBezTo>
                    <a:pt x="31758" y="42926"/>
                    <a:pt x="32350" y="42593"/>
                    <a:pt x="32609" y="42039"/>
                  </a:cubicBezTo>
                  <a:lnTo>
                    <a:pt x="51464" y="3145"/>
                  </a:lnTo>
                  <a:cubicBezTo>
                    <a:pt x="51944" y="2110"/>
                    <a:pt x="51205" y="890"/>
                    <a:pt x="50059" y="853"/>
                  </a:cubicBezTo>
                  <a:lnTo>
                    <a:pt x="20002" y="3"/>
                  </a:lnTo>
                  <a:cubicBezTo>
                    <a:pt x="19973" y="1"/>
                    <a:pt x="19944" y="0"/>
                    <a:pt x="19915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6" name="Google Shape;1756;p38"/>
            <p:cNvSpPr/>
            <p:nvPr/>
          </p:nvSpPr>
          <p:spPr>
            <a:xfrm>
              <a:off x="5426975" y="3453650"/>
              <a:ext cx="1297700" cy="1088800"/>
            </a:xfrm>
            <a:custGeom>
              <a:rect b="b" l="l" r="r" t="t"/>
              <a:pathLst>
                <a:path extrusionOk="0" h="43552" w="51908">
                  <a:moveTo>
                    <a:pt x="20002" y="629"/>
                  </a:moveTo>
                  <a:lnTo>
                    <a:pt x="50059" y="1516"/>
                  </a:lnTo>
                  <a:cubicBezTo>
                    <a:pt x="50798" y="1516"/>
                    <a:pt x="51316" y="2144"/>
                    <a:pt x="51316" y="2810"/>
                  </a:cubicBezTo>
                  <a:cubicBezTo>
                    <a:pt x="51316" y="2995"/>
                    <a:pt x="51279" y="3180"/>
                    <a:pt x="51168" y="3364"/>
                  </a:cubicBezTo>
                  <a:lnTo>
                    <a:pt x="32313" y="42221"/>
                  </a:lnTo>
                  <a:cubicBezTo>
                    <a:pt x="32128" y="42664"/>
                    <a:pt x="31647" y="42960"/>
                    <a:pt x="31167" y="42960"/>
                  </a:cubicBezTo>
                  <a:lnTo>
                    <a:pt x="1886" y="42701"/>
                  </a:lnTo>
                  <a:cubicBezTo>
                    <a:pt x="1147" y="42701"/>
                    <a:pt x="629" y="42073"/>
                    <a:pt x="629" y="41407"/>
                  </a:cubicBezTo>
                  <a:cubicBezTo>
                    <a:pt x="629" y="41222"/>
                    <a:pt x="666" y="41038"/>
                    <a:pt x="740" y="40890"/>
                  </a:cubicBezTo>
                  <a:lnTo>
                    <a:pt x="18819" y="1368"/>
                  </a:lnTo>
                  <a:cubicBezTo>
                    <a:pt x="19003" y="924"/>
                    <a:pt x="19484" y="629"/>
                    <a:pt x="19965" y="629"/>
                  </a:cubicBezTo>
                  <a:close/>
                  <a:moveTo>
                    <a:pt x="19965" y="0"/>
                  </a:moveTo>
                  <a:cubicBezTo>
                    <a:pt x="19225" y="0"/>
                    <a:pt x="18560" y="444"/>
                    <a:pt x="18227" y="1109"/>
                  </a:cubicBezTo>
                  <a:lnTo>
                    <a:pt x="185" y="40631"/>
                  </a:lnTo>
                  <a:cubicBezTo>
                    <a:pt x="74" y="40890"/>
                    <a:pt x="1" y="41149"/>
                    <a:pt x="1" y="41407"/>
                  </a:cubicBezTo>
                  <a:cubicBezTo>
                    <a:pt x="1" y="42406"/>
                    <a:pt x="814" y="43293"/>
                    <a:pt x="1886" y="43293"/>
                  </a:cubicBezTo>
                  <a:lnTo>
                    <a:pt x="31167" y="43552"/>
                  </a:lnTo>
                  <a:cubicBezTo>
                    <a:pt x="31906" y="43552"/>
                    <a:pt x="32572" y="43145"/>
                    <a:pt x="32867" y="42479"/>
                  </a:cubicBezTo>
                  <a:lnTo>
                    <a:pt x="51722" y="3623"/>
                  </a:lnTo>
                  <a:cubicBezTo>
                    <a:pt x="51870" y="3364"/>
                    <a:pt x="51907" y="3069"/>
                    <a:pt x="51907" y="2810"/>
                  </a:cubicBezTo>
                  <a:cubicBezTo>
                    <a:pt x="51907" y="1812"/>
                    <a:pt x="51168" y="924"/>
                    <a:pt x="50059" y="887"/>
                  </a:cubicBezTo>
                  <a:lnTo>
                    <a:pt x="20039" y="0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7" name="Google Shape;1757;p38"/>
            <p:cNvSpPr/>
            <p:nvPr/>
          </p:nvSpPr>
          <p:spPr>
            <a:xfrm>
              <a:off x="5548050" y="4175700"/>
              <a:ext cx="53625" cy="94825"/>
            </a:xfrm>
            <a:custGeom>
              <a:rect b="b" l="l" r="r" t="t"/>
              <a:pathLst>
                <a:path extrusionOk="0" h="3793" w="2145">
                  <a:moveTo>
                    <a:pt x="1777" y="0"/>
                  </a:moveTo>
                  <a:cubicBezTo>
                    <a:pt x="1650" y="0"/>
                    <a:pt x="1544" y="69"/>
                    <a:pt x="1516" y="177"/>
                  </a:cubicBezTo>
                  <a:lnTo>
                    <a:pt x="38" y="3357"/>
                  </a:lnTo>
                  <a:cubicBezTo>
                    <a:pt x="1" y="3504"/>
                    <a:pt x="38" y="3689"/>
                    <a:pt x="223" y="3763"/>
                  </a:cubicBezTo>
                  <a:cubicBezTo>
                    <a:pt x="262" y="3783"/>
                    <a:pt x="304" y="3792"/>
                    <a:pt x="347" y="3792"/>
                  </a:cubicBezTo>
                  <a:cubicBezTo>
                    <a:pt x="461" y="3792"/>
                    <a:pt x="575" y="3724"/>
                    <a:pt x="629" y="3615"/>
                  </a:cubicBezTo>
                  <a:lnTo>
                    <a:pt x="2071" y="436"/>
                  </a:lnTo>
                  <a:cubicBezTo>
                    <a:pt x="2145" y="288"/>
                    <a:pt x="2071" y="103"/>
                    <a:pt x="1923" y="29"/>
                  </a:cubicBezTo>
                  <a:cubicBezTo>
                    <a:pt x="1874" y="9"/>
                    <a:pt x="1824" y="0"/>
                    <a:pt x="177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8" name="Google Shape;1758;p38"/>
            <p:cNvSpPr/>
            <p:nvPr/>
          </p:nvSpPr>
          <p:spPr>
            <a:xfrm>
              <a:off x="5610900" y="3469350"/>
              <a:ext cx="451075" cy="661600"/>
            </a:xfrm>
            <a:custGeom>
              <a:rect b="b" l="l" r="r" t="t"/>
              <a:pathLst>
                <a:path extrusionOk="0" h="26464" w="18043">
                  <a:moveTo>
                    <a:pt x="13236" y="1"/>
                  </a:moveTo>
                  <a:cubicBezTo>
                    <a:pt x="12460" y="1"/>
                    <a:pt x="11794" y="407"/>
                    <a:pt x="11499" y="1110"/>
                  </a:cubicBezTo>
                  <a:lnTo>
                    <a:pt x="75" y="26028"/>
                  </a:lnTo>
                  <a:cubicBezTo>
                    <a:pt x="1" y="26176"/>
                    <a:pt x="75" y="26361"/>
                    <a:pt x="223" y="26435"/>
                  </a:cubicBezTo>
                  <a:cubicBezTo>
                    <a:pt x="272" y="26454"/>
                    <a:pt x="322" y="26464"/>
                    <a:pt x="368" y="26464"/>
                  </a:cubicBezTo>
                  <a:cubicBezTo>
                    <a:pt x="496" y="26464"/>
                    <a:pt x="602" y="26395"/>
                    <a:pt x="629" y="26287"/>
                  </a:cubicBezTo>
                  <a:lnTo>
                    <a:pt x="12053" y="1369"/>
                  </a:lnTo>
                  <a:cubicBezTo>
                    <a:pt x="12275" y="888"/>
                    <a:pt x="12719" y="592"/>
                    <a:pt x="13236" y="592"/>
                  </a:cubicBezTo>
                  <a:lnTo>
                    <a:pt x="13273" y="592"/>
                  </a:lnTo>
                  <a:lnTo>
                    <a:pt x="17710" y="740"/>
                  </a:lnTo>
                  <a:cubicBezTo>
                    <a:pt x="17894" y="740"/>
                    <a:pt x="18042" y="592"/>
                    <a:pt x="18042" y="444"/>
                  </a:cubicBezTo>
                  <a:cubicBezTo>
                    <a:pt x="18042" y="259"/>
                    <a:pt x="17931" y="112"/>
                    <a:pt x="17747" y="112"/>
                  </a:cubicBezTo>
                  <a:lnTo>
                    <a:pt x="1327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9" name="Google Shape;1759;p38"/>
            <p:cNvSpPr/>
            <p:nvPr/>
          </p:nvSpPr>
          <p:spPr>
            <a:xfrm>
              <a:off x="6081350" y="3473050"/>
              <a:ext cx="74900" cy="17575"/>
            </a:xfrm>
            <a:custGeom>
              <a:rect b="b" l="l" r="r" t="t"/>
              <a:pathLst>
                <a:path extrusionOk="0" h="703" w="2996">
                  <a:moveTo>
                    <a:pt x="333" y="1"/>
                  </a:moveTo>
                  <a:cubicBezTo>
                    <a:pt x="149" y="1"/>
                    <a:pt x="1" y="148"/>
                    <a:pt x="1" y="296"/>
                  </a:cubicBezTo>
                  <a:cubicBezTo>
                    <a:pt x="1" y="481"/>
                    <a:pt x="149" y="629"/>
                    <a:pt x="296" y="629"/>
                  </a:cubicBezTo>
                  <a:lnTo>
                    <a:pt x="2663" y="703"/>
                  </a:lnTo>
                  <a:cubicBezTo>
                    <a:pt x="2847" y="703"/>
                    <a:pt x="2995" y="555"/>
                    <a:pt x="2995" y="407"/>
                  </a:cubicBezTo>
                  <a:cubicBezTo>
                    <a:pt x="2995" y="222"/>
                    <a:pt x="2847" y="74"/>
                    <a:pt x="2700" y="74"/>
                  </a:cubicBezTo>
                  <a:lnTo>
                    <a:pt x="3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0" name="Google Shape;1760;p38"/>
            <p:cNvSpPr/>
            <p:nvPr/>
          </p:nvSpPr>
          <p:spPr>
            <a:xfrm>
              <a:off x="6350325" y="4060025"/>
              <a:ext cx="263225" cy="113650"/>
            </a:xfrm>
            <a:custGeom>
              <a:rect b="b" l="l" r="r" t="t"/>
              <a:pathLst>
                <a:path extrusionOk="0" h="4546" w="10529">
                  <a:moveTo>
                    <a:pt x="9134" y="1"/>
                  </a:moveTo>
                  <a:cubicBezTo>
                    <a:pt x="9019" y="1"/>
                    <a:pt x="8895" y="12"/>
                    <a:pt x="8762" y="35"/>
                  </a:cubicBezTo>
                  <a:cubicBezTo>
                    <a:pt x="8762" y="35"/>
                    <a:pt x="5287" y="1551"/>
                    <a:pt x="2625" y="2586"/>
                  </a:cubicBezTo>
                  <a:cubicBezTo>
                    <a:pt x="0" y="3621"/>
                    <a:pt x="1479" y="4545"/>
                    <a:pt x="2551" y="4545"/>
                  </a:cubicBezTo>
                  <a:cubicBezTo>
                    <a:pt x="3586" y="4545"/>
                    <a:pt x="7616" y="3325"/>
                    <a:pt x="9132" y="2364"/>
                  </a:cubicBezTo>
                  <a:cubicBezTo>
                    <a:pt x="10529" y="1512"/>
                    <a:pt x="10481" y="1"/>
                    <a:pt x="9134" y="1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1" name="Google Shape;1761;p38"/>
            <p:cNvSpPr/>
            <p:nvPr/>
          </p:nvSpPr>
          <p:spPr>
            <a:xfrm>
              <a:off x="6386375" y="4075675"/>
              <a:ext cx="210750" cy="90600"/>
            </a:xfrm>
            <a:custGeom>
              <a:rect b="b" l="l" r="r" t="t"/>
              <a:pathLst>
                <a:path extrusionOk="0" h="3624" w="8430">
                  <a:moveTo>
                    <a:pt x="8355" y="0"/>
                  </a:moveTo>
                  <a:cubicBezTo>
                    <a:pt x="7801" y="222"/>
                    <a:pt x="7135" y="481"/>
                    <a:pt x="6507" y="703"/>
                  </a:cubicBezTo>
                  <a:cubicBezTo>
                    <a:pt x="5139" y="1220"/>
                    <a:pt x="3697" y="1627"/>
                    <a:pt x="2551" y="1886"/>
                  </a:cubicBezTo>
                  <a:cubicBezTo>
                    <a:pt x="2218" y="1997"/>
                    <a:pt x="1922" y="2034"/>
                    <a:pt x="1627" y="2108"/>
                  </a:cubicBezTo>
                  <a:cubicBezTo>
                    <a:pt x="1516" y="2145"/>
                    <a:pt x="1405" y="2182"/>
                    <a:pt x="1294" y="2219"/>
                  </a:cubicBezTo>
                  <a:cubicBezTo>
                    <a:pt x="776" y="2440"/>
                    <a:pt x="444" y="2625"/>
                    <a:pt x="222" y="2810"/>
                  </a:cubicBezTo>
                  <a:cubicBezTo>
                    <a:pt x="37" y="2958"/>
                    <a:pt x="0" y="3069"/>
                    <a:pt x="37" y="3106"/>
                  </a:cubicBezTo>
                  <a:cubicBezTo>
                    <a:pt x="37" y="3143"/>
                    <a:pt x="37" y="3180"/>
                    <a:pt x="74" y="3254"/>
                  </a:cubicBezTo>
                  <a:cubicBezTo>
                    <a:pt x="111" y="3328"/>
                    <a:pt x="222" y="3365"/>
                    <a:pt x="333" y="3439"/>
                  </a:cubicBezTo>
                  <a:cubicBezTo>
                    <a:pt x="518" y="3550"/>
                    <a:pt x="850" y="3624"/>
                    <a:pt x="1072" y="3624"/>
                  </a:cubicBezTo>
                  <a:lnTo>
                    <a:pt x="1109" y="3624"/>
                  </a:lnTo>
                  <a:cubicBezTo>
                    <a:pt x="1294" y="3624"/>
                    <a:pt x="1738" y="3550"/>
                    <a:pt x="2292" y="3439"/>
                  </a:cubicBezTo>
                  <a:cubicBezTo>
                    <a:pt x="2810" y="3291"/>
                    <a:pt x="3475" y="3106"/>
                    <a:pt x="4141" y="2921"/>
                  </a:cubicBezTo>
                  <a:cubicBezTo>
                    <a:pt x="5435" y="2477"/>
                    <a:pt x="6840" y="1923"/>
                    <a:pt x="7542" y="1479"/>
                  </a:cubicBezTo>
                  <a:cubicBezTo>
                    <a:pt x="8171" y="1110"/>
                    <a:pt x="8429" y="592"/>
                    <a:pt x="8429" y="259"/>
                  </a:cubicBezTo>
                  <a:cubicBezTo>
                    <a:pt x="8429" y="148"/>
                    <a:pt x="8392" y="74"/>
                    <a:pt x="8355" y="0"/>
                  </a:cubicBezTo>
                  <a:close/>
                </a:path>
              </a:pathLst>
            </a:custGeom>
            <a:solidFill>
              <a:srgbClr val="BBE3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2" name="Google Shape;1762;p38"/>
            <p:cNvSpPr/>
            <p:nvPr/>
          </p:nvSpPr>
          <p:spPr>
            <a:xfrm>
              <a:off x="6371575" y="4051650"/>
              <a:ext cx="240325" cy="130350"/>
            </a:xfrm>
            <a:custGeom>
              <a:rect b="b" l="l" r="r" t="t"/>
              <a:pathLst>
                <a:path extrusionOk="0" h="5214" w="9613">
                  <a:moveTo>
                    <a:pt x="8282" y="629"/>
                  </a:moveTo>
                  <a:cubicBezTo>
                    <a:pt x="8578" y="629"/>
                    <a:pt x="8726" y="703"/>
                    <a:pt x="8836" y="814"/>
                  </a:cubicBezTo>
                  <a:cubicBezTo>
                    <a:pt x="8947" y="924"/>
                    <a:pt x="9021" y="1035"/>
                    <a:pt x="9021" y="1220"/>
                  </a:cubicBezTo>
                  <a:cubicBezTo>
                    <a:pt x="9021" y="1553"/>
                    <a:pt x="8763" y="2071"/>
                    <a:pt x="8134" y="2440"/>
                  </a:cubicBezTo>
                  <a:cubicBezTo>
                    <a:pt x="7432" y="2884"/>
                    <a:pt x="6027" y="3438"/>
                    <a:pt x="4733" y="3882"/>
                  </a:cubicBezTo>
                  <a:cubicBezTo>
                    <a:pt x="4067" y="4067"/>
                    <a:pt x="3402" y="4252"/>
                    <a:pt x="2884" y="4400"/>
                  </a:cubicBezTo>
                  <a:cubicBezTo>
                    <a:pt x="2330" y="4511"/>
                    <a:pt x="1886" y="4585"/>
                    <a:pt x="1701" y="4585"/>
                  </a:cubicBezTo>
                  <a:cubicBezTo>
                    <a:pt x="1442" y="4585"/>
                    <a:pt x="1110" y="4511"/>
                    <a:pt x="925" y="4400"/>
                  </a:cubicBezTo>
                  <a:cubicBezTo>
                    <a:pt x="814" y="4326"/>
                    <a:pt x="703" y="4289"/>
                    <a:pt x="666" y="4215"/>
                  </a:cubicBezTo>
                  <a:cubicBezTo>
                    <a:pt x="629" y="4141"/>
                    <a:pt x="629" y="4104"/>
                    <a:pt x="629" y="4067"/>
                  </a:cubicBezTo>
                  <a:cubicBezTo>
                    <a:pt x="592" y="4030"/>
                    <a:pt x="629" y="3919"/>
                    <a:pt x="814" y="3771"/>
                  </a:cubicBezTo>
                  <a:cubicBezTo>
                    <a:pt x="1036" y="3586"/>
                    <a:pt x="1368" y="3401"/>
                    <a:pt x="1886" y="3180"/>
                  </a:cubicBezTo>
                  <a:cubicBezTo>
                    <a:pt x="4319" y="2234"/>
                    <a:pt x="7431" y="886"/>
                    <a:pt x="7949" y="661"/>
                  </a:cubicBezTo>
                  <a:lnTo>
                    <a:pt x="7949" y="661"/>
                  </a:lnTo>
                  <a:lnTo>
                    <a:pt x="7949" y="666"/>
                  </a:lnTo>
                  <a:cubicBezTo>
                    <a:pt x="8060" y="629"/>
                    <a:pt x="8171" y="629"/>
                    <a:pt x="8282" y="629"/>
                  </a:cubicBezTo>
                  <a:close/>
                  <a:moveTo>
                    <a:pt x="8282" y="0"/>
                  </a:moveTo>
                  <a:cubicBezTo>
                    <a:pt x="8134" y="0"/>
                    <a:pt x="8023" y="37"/>
                    <a:pt x="7875" y="37"/>
                  </a:cubicBezTo>
                  <a:lnTo>
                    <a:pt x="7801" y="74"/>
                  </a:lnTo>
                  <a:cubicBezTo>
                    <a:pt x="7801" y="74"/>
                    <a:pt x="6914" y="444"/>
                    <a:pt x="5731" y="961"/>
                  </a:cubicBezTo>
                  <a:cubicBezTo>
                    <a:pt x="4511" y="1479"/>
                    <a:pt x="2995" y="2107"/>
                    <a:pt x="1664" y="2625"/>
                  </a:cubicBezTo>
                  <a:cubicBezTo>
                    <a:pt x="1110" y="2847"/>
                    <a:pt x="703" y="3069"/>
                    <a:pt x="444" y="3291"/>
                  </a:cubicBezTo>
                  <a:cubicBezTo>
                    <a:pt x="148" y="3512"/>
                    <a:pt x="0" y="3808"/>
                    <a:pt x="0" y="4067"/>
                  </a:cubicBezTo>
                  <a:cubicBezTo>
                    <a:pt x="0" y="4289"/>
                    <a:pt x="74" y="4474"/>
                    <a:pt x="185" y="4622"/>
                  </a:cubicBezTo>
                  <a:cubicBezTo>
                    <a:pt x="370" y="4806"/>
                    <a:pt x="629" y="4954"/>
                    <a:pt x="888" y="5065"/>
                  </a:cubicBezTo>
                  <a:cubicBezTo>
                    <a:pt x="1147" y="5139"/>
                    <a:pt x="1405" y="5213"/>
                    <a:pt x="1701" y="5213"/>
                  </a:cubicBezTo>
                  <a:cubicBezTo>
                    <a:pt x="1997" y="5176"/>
                    <a:pt x="2441" y="5102"/>
                    <a:pt x="2995" y="4991"/>
                  </a:cubicBezTo>
                  <a:cubicBezTo>
                    <a:pt x="3845" y="4769"/>
                    <a:pt x="4918" y="4474"/>
                    <a:pt x="5916" y="4104"/>
                  </a:cubicBezTo>
                  <a:cubicBezTo>
                    <a:pt x="6914" y="3734"/>
                    <a:pt x="7838" y="3365"/>
                    <a:pt x="8467" y="2995"/>
                  </a:cubicBezTo>
                  <a:cubicBezTo>
                    <a:pt x="9206" y="2514"/>
                    <a:pt x="9613" y="1849"/>
                    <a:pt x="9613" y="1220"/>
                  </a:cubicBezTo>
                  <a:cubicBezTo>
                    <a:pt x="9613" y="887"/>
                    <a:pt x="9502" y="592"/>
                    <a:pt x="9243" y="370"/>
                  </a:cubicBezTo>
                  <a:cubicBezTo>
                    <a:pt x="9021" y="148"/>
                    <a:pt x="8689" y="0"/>
                    <a:pt x="8282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3" name="Google Shape;1763;p38"/>
            <p:cNvSpPr/>
            <p:nvPr/>
          </p:nvSpPr>
          <p:spPr>
            <a:xfrm>
              <a:off x="6319825" y="3967450"/>
              <a:ext cx="358550" cy="155375"/>
            </a:xfrm>
            <a:custGeom>
              <a:rect b="b" l="l" r="r" t="t"/>
              <a:pathLst>
                <a:path extrusionOk="0" h="6215" w="14342">
                  <a:moveTo>
                    <a:pt x="12382" y="1"/>
                  </a:moveTo>
                  <a:cubicBezTo>
                    <a:pt x="12234" y="1"/>
                    <a:pt x="12075" y="14"/>
                    <a:pt x="11905" y="41"/>
                  </a:cubicBezTo>
                  <a:cubicBezTo>
                    <a:pt x="11905" y="41"/>
                    <a:pt x="7172" y="2111"/>
                    <a:pt x="3586" y="3516"/>
                  </a:cubicBezTo>
                  <a:cubicBezTo>
                    <a:pt x="0" y="4921"/>
                    <a:pt x="2034" y="6215"/>
                    <a:pt x="3438" y="6215"/>
                  </a:cubicBezTo>
                  <a:cubicBezTo>
                    <a:pt x="4880" y="6215"/>
                    <a:pt x="10389" y="4551"/>
                    <a:pt x="12422" y="3257"/>
                  </a:cubicBezTo>
                  <a:cubicBezTo>
                    <a:pt x="14341" y="2058"/>
                    <a:pt x="14259" y="1"/>
                    <a:pt x="12382" y="1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4" name="Google Shape;1764;p38"/>
            <p:cNvSpPr/>
            <p:nvPr/>
          </p:nvSpPr>
          <p:spPr>
            <a:xfrm>
              <a:off x="6366950" y="3975850"/>
              <a:ext cx="291175" cy="139600"/>
            </a:xfrm>
            <a:custGeom>
              <a:rect b="b" l="l" r="r" t="t"/>
              <a:pathLst>
                <a:path extrusionOk="0" h="5584" w="11647">
                  <a:moveTo>
                    <a:pt x="10722" y="1"/>
                  </a:moveTo>
                  <a:cubicBezTo>
                    <a:pt x="10685" y="38"/>
                    <a:pt x="10648" y="38"/>
                    <a:pt x="10611" y="75"/>
                  </a:cubicBezTo>
                  <a:cubicBezTo>
                    <a:pt x="9724" y="629"/>
                    <a:pt x="8356" y="1221"/>
                    <a:pt x="6877" y="1738"/>
                  </a:cubicBezTo>
                  <a:cubicBezTo>
                    <a:pt x="5731" y="2145"/>
                    <a:pt x="4548" y="2515"/>
                    <a:pt x="3513" y="2773"/>
                  </a:cubicBezTo>
                  <a:cubicBezTo>
                    <a:pt x="2921" y="3032"/>
                    <a:pt x="2367" y="3254"/>
                    <a:pt x="1812" y="3476"/>
                  </a:cubicBezTo>
                  <a:cubicBezTo>
                    <a:pt x="1073" y="3772"/>
                    <a:pt x="629" y="4030"/>
                    <a:pt x="333" y="4252"/>
                  </a:cubicBezTo>
                  <a:cubicBezTo>
                    <a:pt x="75" y="4511"/>
                    <a:pt x="1" y="4696"/>
                    <a:pt x="1" y="4770"/>
                  </a:cubicBezTo>
                  <a:cubicBezTo>
                    <a:pt x="1" y="4881"/>
                    <a:pt x="38" y="4955"/>
                    <a:pt x="112" y="5029"/>
                  </a:cubicBezTo>
                  <a:cubicBezTo>
                    <a:pt x="185" y="5139"/>
                    <a:pt x="296" y="5213"/>
                    <a:pt x="444" y="5287"/>
                  </a:cubicBezTo>
                  <a:cubicBezTo>
                    <a:pt x="777" y="5472"/>
                    <a:pt x="1184" y="5583"/>
                    <a:pt x="1553" y="5583"/>
                  </a:cubicBezTo>
                  <a:lnTo>
                    <a:pt x="1590" y="5583"/>
                  </a:lnTo>
                  <a:cubicBezTo>
                    <a:pt x="1886" y="5583"/>
                    <a:pt x="2478" y="5472"/>
                    <a:pt x="3217" y="5287"/>
                  </a:cubicBezTo>
                  <a:cubicBezTo>
                    <a:pt x="3956" y="5139"/>
                    <a:pt x="4807" y="4881"/>
                    <a:pt x="5731" y="4585"/>
                  </a:cubicBezTo>
                  <a:cubicBezTo>
                    <a:pt x="7506" y="4030"/>
                    <a:pt x="9391" y="3291"/>
                    <a:pt x="10389" y="2662"/>
                  </a:cubicBezTo>
                  <a:cubicBezTo>
                    <a:pt x="11240" y="2108"/>
                    <a:pt x="11646" y="1405"/>
                    <a:pt x="11609" y="888"/>
                  </a:cubicBezTo>
                  <a:cubicBezTo>
                    <a:pt x="11609" y="629"/>
                    <a:pt x="11535" y="407"/>
                    <a:pt x="11351" y="259"/>
                  </a:cubicBezTo>
                  <a:cubicBezTo>
                    <a:pt x="11240" y="111"/>
                    <a:pt x="11018" y="38"/>
                    <a:pt x="10722" y="1"/>
                  </a:cubicBezTo>
                  <a:close/>
                </a:path>
              </a:pathLst>
            </a:custGeom>
            <a:solidFill>
              <a:srgbClr val="BBE3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5" name="Google Shape;1765;p38"/>
            <p:cNvSpPr/>
            <p:nvPr/>
          </p:nvSpPr>
          <p:spPr>
            <a:xfrm>
              <a:off x="6351250" y="3960150"/>
              <a:ext cx="321650" cy="170075"/>
            </a:xfrm>
            <a:custGeom>
              <a:rect b="b" l="l" r="r" t="t"/>
              <a:pathLst>
                <a:path extrusionOk="0" h="6803" w="12866">
                  <a:moveTo>
                    <a:pt x="11128" y="629"/>
                  </a:moveTo>
                  <a:cubicBezTo>
                    <a:pt x="11572" y="629"/>
                    <a:pt x="11831" y="739"/>
                    <a:pt x="11979" y="887"/>
                  </a:cubicBezTo>
                  <a:cubicBezTo>
                    <a:pt x="12163" y="1035"/>
                    <a:pt x="12237" y="1257"/>
                    <a:pt x="12237" y="1516"/>
                  </a:cubicBezTo>
                  <a:cubicBezTo>
                    <a:pt x="12274" y="2033"/>
                    <a:pt x="11868" y="2736"/>
                    <a:pt x="11017" y="3290"/>
                  </a:cubicBezTo>
                  <a:cubicBezTo>
                    <a:pt x="10019" y="3919"/>
                    <a:pt x="8134" y="4658"/>
                    <a:pt x="6359" y="5213"/>
                  </a:cubicBezTo>
                  <a:cubicBezTo>
                    <a:pt x="5435" y="5509"/>
                    <a:pt x="4584" y="5767"/>
                    <a:pt x="3845" y="5915"/>
                  </a:cubicBezTo>
                  <a:cubicBezTo>
                    <a:pt x="3106" y="6100"/>
                    <a:pt x="2477" y="6211"/>
                    <a:pt x="2181" y="6211"/>
                  </a:cubicBezTo>
                  <a:cubicBezTo>
                    <a:pt x="1849" y="6211"/>
                    <a:pt x="1405" y="6100"/>
                    <a:pt x="1072" y="5915"/>
                  </a:cubicBezTo>
                  <a:cubicBezTo>
                    <a:pt x="924" y="5841"/>
                    <a:pt x="813" y="5767"/>
                    <a:pt x="740" y="5657"/>
                  </a:cubicBezTo>
                  <a:cubicBezTo>
                    <a:pt x="666" y="5583"/>
                    <a:pt x="629" y="5509"/>
                    <a:pt x="629" y="5398"/>
                  </a:cubicBezTo>
                  <a:cubicBezTo>
                    <a:pt x="629" y="5324"/>
                    <a:pt x="703" y="5139"/>
                    <a:pt x="961" y="4880"/>
                  </a:cubicBezTo>
                  <a:cubicBezTo>
                    <a:pt x="1257" y="4658"/>
                    <a:pt x="1701" y="4400"/>
                    <a:pt x="2440" y="4104"/>
                  </a:cubicBezTo>
                  <a:cubicBezTo>
                    <a:pt x="5763" y="2802"/>
                    <a:pt x="10101" y="929"/>
                    <a:pt x="10721" y="661"/>
                  </a:cubicBezTo>
                  <a:lnTo>
                    <a:pt x="10721" y="661"/>
                  </a:lnTo>
                  <a:lnTo>
                    <a:pt x="10722" y="666"/>
                  </a:lnTo>
                  <a:cubicBezTo>
                    <a:pt x="10869" y="629"/>
                    <a:pt x="11017" y="629"/>
                    <a:pt x="11128" y="629"/>
                  </a:cubicBezTo>
                  <a:close/>
                  <a:moveTo>
                    <a:pt x="11128" y="0"/>
                  </a:moveTo>
                  <a:cubicBezTo>
                    <a:pt x="10980" y="0"/>
                    <a:pt x="10796" y="0"/>
                    <a:pt x="10611" y="37"/>
                  </a:cubicBezTo>
                  <a:lnTo>
                    <a:pt x="10537" y="74"/>
                  </a:lnTo>
                  <a:cubicBezTo>
                    <a:pt x="10537" y="74"/>
                    <a:pt x="10241" y="185"/>
                    <a:pt x="9723" y="407"/>
                  </a:cubicBezTo>
                  <a:cubicBezTo>
                    <a:pt x="8245" y="1035"/>
                    <a:pt x="4880" y="2477"/>
                    <a:pt x="2218" y="3512"/>
                  </a:cubicBezTo>
                  <a:cubicBezTo>
                    <a:pt x="1442" y="3808"/>
                    <a:pt x="924" y="4104"/>
                    <a:pt x="555" y="4437"/>
                  </a:cubicBezTo>
                  <a:cubicBezTo>
                    <a:pt x="222" y="4732"/>
                    <a:pt x="0" y="5065"/>
                    <a:pt x="0" y="5398"/>
                  </a:cubicBezTo>
                  <a:cubicBezTo>
                    <a:pt x="0" y="5657"/>
                    <a:pt x="111" y="5878"/>
                    <a:pt x="259" y="6063"/>
                  </a:cubicBezTo>
                  <a:cubicBezTo>
                    <a:pt x="481" y="6322"/>
                    <a:pt x="777" y="6507"/>
                    <a:pt x="1146" y="6618"/>
                  </a:cubicBezTo>
                  <a:cubicBezTo>
                    <a:pt x="1479" y="6729"/>
                    <a:pt x="1849" y="6803"/>
                    <a:pt x="2181" y="6803"/>
                  </a:cubicBezTo>
                  <a:cubicBezTo>
                    <a:pt x="2588" y="6803"/>
                    <a:pt x="3217" y="6692"/>
                    <a:pt x="3956" y="6507"/>
                  </a:cubicBezTo>
                  <a:cubicBezTo>
                    <a:pt x="5102" y="6248"/>
                    <a:pt x="6544" y="5841"/>
                    <a:pt x="7912" y="5324"/>
                  </a:cubicBezTo>
                  <a:cubicBezTo>
                    <a:pt x="9243" y="4843"/>
                    <a:pt x="10537" y="4326"/>
                    <a:pt x="11350" y="3808"/>
                  </a:cubicBezTo>
                  <a:cubicBezTo>
                    <a:pt x="12348" y="3180"/>
                    <a:pt x="12866" y="2329"/>
                    <a:pt x="12866" y="1516"/>
                  </a:cubicBezTo>
                  <a:cubicBezTo>
                    <a:pt x="12866" y="1109"/>
                    <a:pt x="12718" y="703"/>
                    <a:pt x="12422" y="444"/>
                  </a:cubicBezTo>
                  <a:cubicBezTo>
                    <a:pt x="12090" y="148"/>
                    <a:pt x="11683" y="0"/>
                    <a:pt x="11128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6" name="Google Shape;1766;p38"/>
            <p:cNvSpPr/>
            <p:nvPr/>
          </p:nvSpPr>
          <p:spPr>
            <a:xfrm>
              <a:off x="6287475" y="3882150"/>
              <a:ext cx="392175" cy="169525"/>
            </a:xfrm>
            <a:custGeom>
              <a:rect b="b" l="l" r="r" t="t"/>
              <a:pathLst>
                <a:path extrusionOk="0" h="6781" w="15687">
                  <a:moveTo>
                    <a:pt x="13608" y="0"/>
                  </a:moveTo>
                  <a:cubicBezTo>
                    <a:pt x="13436" y="0"/>
                    <a:pt x="13251" y="17"/>
                    <a:pt x="13051" y="51"/>
                  </a:cubicBezTo>
                  <a:cubicBezTo>
                    <a:pt x="13051" y="51"/>
                    <a:pt x="7875" y="2307"/>
                    <a:pt x="3919" y="3823"/>
                  </a:cubicBezTo>
                  <a:cubicBezTo>
                    <a:pt x="0" y="5375"/>
                    <a:pt x="2255" y="6780"/>
                    <a:pt x="3808" y="6780"/>
                  </a:cubicBezTo>
                  <a:cubicBezTo>
                    <a:pt x="5324" y="6780"/>
                    <a:pt x="11387" y="4969"/>
                    <a:pt x="13642" y="3564"/>
                  </a:cubicBezTo>
                  <a:cubicBezTo>
                    <a:pt x="15687" y="2269"/>
                    <a:pt x="15627" y="0"/>
                    <a:pt x="13608" y="0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7" name="Google Shape;1767;p38"/>
            <p:cNvSpPr/>
            <p:nvPr/>
          </p:nvSpPr>
          <p:spPr>
            <a:xfrm>
              <a:off x="6338300" y="3891750"/>
              <a:ext cx="320750" cy="152525"/>
            </a:xfrm>
            <a:custGeom>
              <a:rect b="b" l="l" r="r" t="t"/>
              <a:pathLst>
                <a:path extrusionOk="0" h="6101" w="12830">
                  <a:moveTo>
                    <a:pt x="12090" y="0"/>
                  </a:moveTo>
                  <a:cubicBezTo>
                    <a:pt x="12053" y="0"/>
                    <a:pt x="12016" y="37"/>
                    <a:pt x="12016" y="37"/>
                  </a:cubicBezTo>
                  <a:cubicBezTo>
                    <a:pt x="10278" y="1109"/>
                    <a:pt x="6286" y="2440"/>
                    <a:pt x="3845" y="2995"/>
                  </a:cubicBezTo>
                  <a:cubicBezTo>
                    <a:pt x="3217" y="3254"/>
                    <a:pt x="2625" y="3512"/>
                    <a:pt x="2034" y="3734"/>
                  </a:cubicBezTo>
                  <a:cubicBezTo>
                    <a:pt x="1221" y="4067"/>
                    <a:pt x="703" y="4363"/>
                    <a:pt x="407" y="4622"/>
                  </a:cubicBezTo>
                  <a:cubicBezTo>
                    <a:pt x="74" y="4880"/>
                    <a:pt x="1" y="5065"/>
                    <a:pt x="1" y="5213"/>
                  </a:cubicBezTo>
                  <a:cubicBezTo>
                    <a:pt x="1" y="5287"/>
                    <a:pt x="38" y="5398"/>
                    <a:pt x="148" y="5509"/>
                  </a:cubicBezTo>
                  <a:cubicBezTo>
                    <a:pt x="222" y="5583"/>
                    <a:pt x="370" y="5694"/>
                    <a:pt x="555" y="5805"/>
                  </a:cubicBezTo>
                  <a:cubicBezTo>
                    <a:pt x="888" y="5989"/>
                    <a:pt x="1368" y="6100"/>
                    <a:pt x="1738" y="6100"/>
                  </a:cubicBezTo>
                  <a:lnTo>
                    <a:pt x="1775" y="6100"/>
                  </a:lnTo>
                  <a:cubicBezTo>
                    <a:pt x="2108" y="6100"/>
                    <a:pt x="2773" y="5989"/>
                    <a:pt x="3550" y="5805"/>
                  </a:cubicBezTo>
                  <a:cubicBezTo>
                    <a:pt x="4363" y="5620"/>
                    <a:pt x="5324" y="5324"/>
                    <a:pt x="6323" y="5028"/>
                  </a:cubicBezTo>
                  <a:cubicBezTo>
                    <a:pt x="8282" y="4400"/>
                    <a:pt x="10352" y="3586"/>
                    <a:pt x="11424" y="2921"/>
                  </a:cubicBezTo>
                  <a:cubicBezTo>
                    <a:pt x="12386" y="2329"/>
                    <a:pt x="12829" y="1516"/>
                    <a:pt x="12792" y="925"/>
                  </a:cubicBezTo>
                  <a:cubicBezTo>
                    <a:pt x="12792" y="629"/>
                    <a:pt x="12718" y="407"/>
                    <a:pt x="12534" y="222"/>
                  </a:cubicBezTo>
                  <a:cubicBezTo>
                    <a:pt x="12423" y="111"/>
                    <a:pt x="12275" y="37"/>
                    <a:pt x="12090" y="0"/>
                  </a:cubicBezTo>
                  <a:close/>
                </a:path>
              </a:pathLst>
            </a:custGeom>
            <a:solidFill>
              <a:srgbClr val="BBE3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8" name="Google Shape;1768;p38"/>
            <p:cNvSpPr/>
            <p:nvPr/>
          </p:nvSpPr>
          <p:spPr>
            <a:xfrm>
              <a:off x="6323525" y="3874175"/>
              <a:ext cx="350300" cy="184875"/>
            </a:xfrm>
            <a:custGeom>
              <a:rect b="b" l="l" r="r" t="t"/>
              <a:pathLst>
                <a:path extrusionOk="0" h="7395" w="14012">
                  <a:moveTo>
                    <a:pt x="12163" y="629"/>
                  </a:moveTo>
                  <a:cubicBezTo>
                    <a:pt x="12607" y="629"/>
                    <a:pt x="12903" y="740"/>
                    <a:pt x="13125" y="925"/>
                  </a:cubicBezTo>
                  <a:cubicBezTo>
                    <a:pt x="13309" y="1110"/>
                    <a:pt x="13383" y="1332"/>
                    <a:pt x="13383" y="1628"/>
                  </a:cubicBezTo>
                  <a:cubicBezTo>
                    <a:pt x="13420" y="2219"/>
                    <a:pt x="12977" y="3032"/>
                    <a:pt x="12015" y="3624"/>
                  </a:cubicBezTo>
                  <a:cubicBezTo>
                    <a:pt x="10943" y="4289"/>
                    <a:pt x="8873" y="5103"/>
                    <a:pt x="6914" y="5731"/>
                  </a:cubicBezTo>
                  <a:cubicBezTo>
                    <a:pt x="5915" y="6027"/>
                    <a:pt x="4954" y="6323"/>
                    <a:pt x="4141" y="6508"/>
                  </a:cubicBezTo>
                  <a:cubicBezTo>
                    <a:pt x="3364" y="6692"/>
                    <a:pt x="2699" y="6803"/>
                    <a:pt x="2366" y="6803"/>
                  </a:cubicBezTo>
                  <a:cubicBezTo>
                    <a:pt x="1959" y="6803"/>
                    <a:pt x="1479" y="6692"/>
                    <a:pt x="1146" y="6508"/>
                  </a:cubicBezTo>
                  <a:cubicBezTo>
                    <a:pt x="961" y="6397"/>
                    <a:pt x="813" y="6286"/>
                    <a:pt x="739" y="6212"/>
                  </a:cubicBezTo>
                  <a:cubicBezTo>
                    <a:pt x="629" y="6101"/>
                    <a:pt x="592" y="5990"/>
                    <a:pt x="592" y="5916"/>
                  </a:cubicBezTo>
                  <a:cubicBezTo>
                    <a:pt x="592" y="5768"/>
                    <a:pt x="665" y="5583"/>
                    <a:pt x="998" y="5325"/>
                  </a:cubicBezTo>
                  <a:cubicBezTo>
                    <a:pt x="1294" y="5066"/>
                    <a:pt x="1812" y="4770"/>
                    <a:pt x="2625" y="4437"/>
                  </a:cubicBezTo>
                  <a:cubicBezTo>
                    <a:pt x="6268" y="2994"/>
                    <a:pt x="11030" y="943"/>
                    <a:pt x="11682" y="662"/>
                  </a:cubicBezTo>
                  <a:lnTo>
                    <a:pt x="11682" y="662"/>
                  </a:lnTo>
                  <a:lnTo>
                    <a:pt x="11683" y="666"/>
                  </a:lnTo>
                  <a:cubicBezTo>
                    <a:pt x="11831" y="629"/>
                    <a:pt x="12015" y="629"/>
                    <a:pt x="12163" y="629"/>
                  </a:cubicBezTo>
                  <a:close/>
                  <a:moveTo>
                    <a:pt x="12163" y="1"/>
                  </a:moveTo>
                  <a:cubicBezTo>
                    <a:pt x="11978" y="1"/>
                    <a:pt x="11794" y="38"/>
                    <a:pt x="11572" y="75"/>
                  </a:cubicBezTo>
                  <a:lnTo>
                    <a:pt x="11498" y="75"/>
                  </a:lnTo>
                  <a:cubicBezTo>
                    <a:pt x="11498" y="75"/>
                    <a:pt x="11165" y="223"/>
                    <a:pt x="10611" y="444"/>
                  </a:cubicBezTo>
                  <a:cubicBezTo>
                    <a:pt x="8984" y="1147"/>
                    <a:pt x="5324" y="2700"/>
                    <a:pt x="2366" y="3883"/>
                  </a:cubicBezTo>
                  <a:cubicBezTo>
                    <a:pt x="1553" y="4178"/>
                    <a:pt x="961" y="4511"/>
                    <a:pt x="592" y="4844"/>
                  </a:cubicBezTo>
                  <a:cubicBezTo>
                    <a:pt x="222" y="5177"/>
                    <a:pt x="0" y="5546"/>
                    <a:pt x="0" y="5916"/>
                  </a:cubicBezTo>
                  <a:cubicBezTo>
                    <a:pt x="0" y="6175"/>
                    <a:pt x="111" y="6397"/>
                    <a:pt x="259" y="6582"/>
                  </a:cubicBezTo>
                  <a:cubicBezTo>
                    <a:pt x="481" y="6877"/>
                    <a:pt x="813" y="7062"/>
                    <a:pt x="1183" y="7210"/>
                  </a:cubicBezTo>
                  <a:cubicBezTo>
                    <a:pt x="1553" y="7321"/>
                    <a:pt x="1959" y="7395"/>
                    <a:pt x="2366" y="7395"/>
                  </a:cubicBezTo>
                  <a:cubicBezTo>
                    <a:pt x="2810" y="7395"/>
                    <a:pt x="3475" y="7284"/>
                    <a:pt x="4289" y="7099"/>
                  </a:cubicBezTo>
                  <a:cubicBezTo>
                    <a:pt x="5546" y="6803"/>
                    <a:pt x="7098" y="6323"/>
                    <a:pt x="8614" y="5805"/>
                  </a:cubicBezTo>
                  <a:cubicBezTo>
                    <a:pt x="10093" y="5288"/>
                    <a:pt x="11461" y="4696"/>
                    <a:pt x="12348" y="4142"/>
                  </a:cubicBezTo>
                  <a:cubicBezTo>
                    <a:pt x="13420" y="3439"/>
                    <a:pt x="14012" y="2515"/>
                    <a:pt x="14012" y="1628"/>
                  </a:cubicBezTo>
                  <a:cubicBezTo>
                    <a:pt x="14012" y="1184"/>
                    <a:pt x="13864" y="777"/>
                    <a:pt x="13531" y="481"/>
                  </a:cubicBezTo>
                  <a:cubicBezTo>
                    <a:pt x="13199" y="186"/>
                    <a:pt x="12718" y="1"/>
                    <a:pt x="12163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9" name="Google Shape;1769;p38"/>
            <p:cNvSpPr/>
            <p:nvPr/>
          </p:nvSpPr>
          <p:spPr>
            <a:xfrm>
              <a:off x="6297625" y="3803775"/>
              <a:ext cx="392475" cy="169325"/>
            </a:xfrm>
            <a:custGeom>
              <a:rect b="b" l="l" r="r" t="t"/>
              <a:pathLst>
                <a:path extrusionOk="0" h="6773" w="15699">
                  <a:moveTo>
                    <a:pt x="13576" y="0"/>
                  </a:moveTo>
                  <a:cubicBezTo>
                    <a:pt x="13413" y="0"/>
                    <a:pt x="13239" y="14"/>
                    <a:pt x="13051" y="44"/>
                  </a:cubicBezTo>
                  <a:cubicBezTo>
                    <a:pt x="13051" y="44"/>
                    <a:pt x="7876" y="2299"/>
                    <a:pt x="3957" y="3852"/>
                  </a:cubicBezTo>
                  <a:cubicBezTo>
                    <a:pt x="1" y="5368"/>
                    <a:pt x="2256" y="6773"/>
                    <a:pt x="3809" y="6773"/>
                  </a:cubicBezTo>
                  <a:cubicBezTo>
                    <a:pt x="5362" y="6773"/>
                    <a:pt x="11388" y="4961"/>
                    <a:pt x="13643" y="3556"/>
                  </a:cubicBezTo>
                  <a:cubicBezTo>
                    <a:pt x="15699" y="2254"/>
                    <a:pt x="15627" y="0"/>
                    <a:pt x="13576" y="0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0" name="Google Shape;1770;p38"/>
            <p:cNvSpPr/>
            <p:nvPr/>
          </p:nvSpPr>
          <p:spPr>
            <a:xfrm>
              <a:off x="6341075" y="3803950"/>
              <a:ext cx="335525" cy="169150"/>
            </a:xfrm>
            <a:custGeom>
              <a:rect b="b" l="l" r="r" t="t"/>
              <a:pathLst>
                <a:path extrusionOk="0" h="6766" w="13421">
                  <a:moveTo>
                    <a:pt x="11868" y="0"/>
                  </a:moveTo>
                  <a:cubicBezTo>
                    <a:pt x="11683" y="0"/>
                    <a:pt x="11535" y="0"/>
                    <a:pt x="11313" y="37"/>
                  </a:cubicBezTo>
                  <a:cubicBezTo>
                    <a:pt x="11313" y="37"/>
                    <a:pt x="6138" y="2292"/>
                    <a:pt x="2219" y="3845"/>
                  </a:cubicBezTo>
                  <a:cubicBezTo>
                    <a:pt x="592" y="4473"/>
                    <a:pt x="0" y="5065"/>
                    <a:pt x="0" y="5583"/>
                  </a:cubicBezTo>
                  <a:cubicBezTo>
                    <a:pt x="0" y="6285"/>
                    <a:pt x="1147" y="6766"/>
                    <a:pt x="2071" y="6766"/>
                  </a:cubicBezTo>
                  <a:cubicBezTo>
                    <a:pt x="3624" y="6766"/>
                    <a:pt x="9650" y="4954"/>
                    <a:pt x="11905" y="3549"/>
                  </a:cubicBezTo>
                  <a:cubicBezTo>
                    <a:pt x="11905" y="3549"/>
                    <a:pt x="11942" y="3512"/>
                    <a:pt x="11979" y="3512"/>
                  </a:cubicBezTo>
                  <a:cubicBezTo>
                    <a:pt x="12164" y="3364"/>
                    <a:pt x="12349" y="3216"/>
                    <a:pt x="12533" y="3069"/>
                  </a:cubicBezTo>
                  <a:cubicBezTo>
                    <a:pt x="13125" y="2514"/>
                    <a:pt x="13421" y="1886"/>
                    <a:pt x="13421" y="1331"/>
                  </a:cubicBezTo>
                  <a:cubicBezTo>
                    <a:pt x="13421" y="592"/>
                    <a:pt x="12903" y="0"/>
                    <a:pt x="11868" y="0"/>
                  </a:cubicBezTo>
                  <a:close/>
                </a:path>
              </a:pathLst>
            </a:custGeom>
            <a:solidFill>
              <a:srgbClr val="BBE3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1" name="Google Shape;1771;p38"/>
            <p:cNvSpPr/>
            <p:nvPr/>
          </p:nvSpPr>
          <p:spPr>
            <a:xfrm>
              <a:off x="6333675" y="3795625"/>
              <a:ext cx="350325" cy="185800"/>
            </a:xfrm>
            <a:custGeom>
              <a:rect b="b" l="l" r="r" t="t"/>
              <a:pathLst>
                <a:path extrusionOk="0" h="7432" w="14013">
                  <a:moveTo>
                    <a:pt x="12164" y="629"/>
                  </a:moveTo>
                  <a:cubicBezTo>
                    <a:pt x="12608" y="629"/>
                    <a:pt x="12903" y="777"/>
                    <a:pt x="13125" y="925"/>
                  </a:cubicBezTo>
                  <a:cubicBezTo>
                    <a:pt x="13310" y="1109"/>
                    <a:pt x="13384" y="1331"/>
                    <a:pt x="13421" y="1664"/>
                  </a:cubicBezTo>
                  <a:cubicBezTo>
                    <a:pt x="13421" y="2219"/>
                    <a:pt x="12977" y="3032"/>
                    <a:pt x="12016" y="3623"/>
                  </a:cubicBezTo>
                  <a:cubicBezTo>
                    <a:pt x="10944" y="4289"/>
                    <a:pt x="8874" y="5102"/>
                    <a:pt x="6914" y="5731"/>
                  </a:cubicBezTo>
                  <a:cubicBezTo>
                    <a:pt x="5916" y="6027"/>
                    <a:pt x="4955" y="6322"/>
                    <a:pt x="4141" y="6507"/>
                  </a:cubicBezTo>
                  <a:cubicBezTo>
                    <a:pt x="3365" y="6692"/>
                    <a:pt x="2700" y="6803"/>
                    <a:pt x="2367" y="6803"/>
                  </a:cubicBezTo>
                  <a:cubicBezTo>
                    <a:pt x="1960" y="6803"/>
                    <a:pt x="1480" y="6692"/>
                    <a:pt x="1147" y="6507"/>
                  </a:cubicBezTo>
                  <a:cubicBezTo>
                    <a:pt x="962" y="6433"/>
                    <a:pt x="814" y="6322"/>
                    <a:pt x="740" y="6211"/>
                  </a:cubicBezTo>
                  <a:cubicBezTo>
                    <a:pt x="629" y="6100"/>
                    <a:pt x="592" y="6027"/>
                    <a:pt x="592" y="5916"/>
                  </a:cubicBezTo>
                  <a:cubicBezTo>
                    <a:pt x="592" y="5805"/>
                    <a:pt x="666" y="5583"/>
                    <a:pt x="999" y="5324"/>
                  </a:cubicBezTo>
                  <a:cubicBezTo>
                    <a:pt x="1295" y="5065"/>
                    <a:pt x="1812" y="4770"/>
                    <a:pt x="2626" y="4437"/>
                  </a:cubicBezTo>
                  <a:cubicBezTo>
                    <a:pt x="6544" y="2884"/>
                    <a:pt x="11757" y="666"/>
                    <a:pt x="11757" y="666"/>
                  </a:cubicBezTo>
                  <a:lnTo>
                    <a:pt x="11751" y="654"/>
                  </a:lnTo>
                  <a:lnTo>
                    <a:pt x="11751" y="654"/>
                  </a:lnTo>
                  <a:cubicBezTo>
                    <a:pt x="11905" y="629"/>
                    <a:pt x="12035" y="629"/>
                    <a:pt x="12164" y="629"/>
                  </a:cubicBezTo>
                  <a:close/>
                  <a:moveTo>
                    <a:pt x="12164" y="0"/>
                  </a:moveTo>
                  <a:cubicBezTo>
                    <a:pt x="11979" y="0"/>
                    <a:pt x="11794" y="37"/>
                    <a:pt x="11572" y="74"/>
                  </a:cubicBezTo>
                  <a:lnTo>
                    <a:pt x="11499" y="74"/>
                  </a:lnTo>
                  <a:cubicBezTo>
                    <a:pt x="11499" y="74"/>
                    <a:pt x="11166" y="222"/>
                    <a:pt x="10648" y="481"/>
                  </a:cubicBezTo>
                  <a:cubicBezTo>
                    <a:pt x="8985" y="1183"/>
                    <a:pt x="5324" y="2736"/>
                    <a:pt x="2367" y="3882"/>
                  </a:cubicBezTo>
                  <a:cubicBezTo>
                    <a:pt x="1553" y="4215"/>
                    <a:pt x="962" y="4511"/>
                    <a:pt x="592" y="4843"/>
                  </a:cubicBezTo>
                  <a:cubicBezTo>
                    <a:pt x="223" y="5176"/>
                    <a:pt x="1" y="5546"/>
                    <a:pt x="1" y="5916"/>
                  </a:cubicBezTo>
                  <a:cubicBezTo>
                    <a:pt x="1" y="6174"/>
                    <a:pt x="112" y="6433"/>
                    <a:pt x="259" y="6618"/>
                  </a:cubicBezTo>
                  <a:cubicBezTo>
                    <a:pt x="481" y="6877"/>
                    <a:pt x="851" y="7062"/>
                    <a:pt x="1184" y="7210"/>
                  </a:cubicBezTo>
                  <a:cubicBezTo>
                    <a:pt x="1553" y="7357"/>
                    <a:pt x="1960" y="7431"/>
                    <a:pt x="2367" y="7431"/>
                  </a:cubicBezTo>
                  <a:cubicBezTo>
                    <a:pt x="2810" y="7431"/>
                    <a:pt x="3476" y="7284"/>
                    <a:pt x="4289" y="7099"/>
                  </a:cubicBezTo>
                  <a:cubicBezTo>
                    <a:pt x="5546" y="6803"/>
                    <a:pt x="7099" y="6359"/>
                    <a:pt x="8615" y="5805"/>
                  </a:cubicBezTo>
                  <a:cubicBezTo>
                    <a:pt x="10094" y="5287"/>
                    <a:pt x="11462" y="4696"/>
                    <a:pt x="12349" y="4141"/>
                  </a:cubicBezTo>
                  <a:cubicBezTo>
                    <a:pt x="13458" y="3476"/>
                    <a:pt x="14013" y="2514"/>
                    <a:pt x="14013" y="1664"/>
                  </a:cubicBezTo>
                  <a:cubicBezTo>
                    <a:pt x="14013" y="1220"/>
                    <a:pt x="13865" y="777"/>
                    <a:pt x="13532" y="481"/>
                  </a:cubicBezTo>
                  <a:cubicBezTo>
                    <a:pt x="13199" y="185"/>
                    <a:pt x="12719" y="0"/>
                    <a:pt x="12164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2" name="Google Shape;1772;p38"/>
            <p:cNvSpPr/>
            <p:nvPr/>
          </p:nvSpPr>
          <p:spPr>
            <a:xfrm>
              <a:off x="4942650" y="1866675"/>
              <a:ext cx="849425" cy="1047800"/>
            </a:xfrm>
            <a:custGeom>
              <a:rect b="b" l="l" r="r" t="t"/>
              <a:pathLst>
                <a:path extrusionOk="0" h="41912" w="33977">
                  <a:moveTo>
                    <a:pt x="14309" y="0"/>
                  </a:moveTo>
                  <a:cubicBezTo>
                    <a:pt x="14309" y="0"/>
                    <a:pt x="4216" y="6470"/>
                    <a:pt x="2108" y="8984"/>
                  </a:cubicBezTo>
                  <a:cubicBezTo>
                    <a:pt x="1" y="11535"/>
                    <a:pt x="962" y="16859"/>
                    <a:pt x="1110" y="18560"/>
                  </a:cubicBezTo>
                  <a:cubicBezTo>
                    <a:pt x="1258" y="20223"/>
                    <a:pt x="1406" y="31462"/>
                    <a:pt x="2367" y="33274"/>
                  </a:cubicBezTo>
                  <a:cubicBezTo>
                    <a:pt x="3333" y="35063"/>
                    <a:pt x="6205" y="41911"/>
                    <a:pt x="15275" y="41911"/>
                  </a:cubicBezTo>
                  <a:cubicBezTo>
                    <a:pt x="15575" y="41911"/>
                    <a:pt x="15881" y="41904"/>
                    <a:pt x="16194" y="41888"/>
                  </a:cubicBezTo>
                  <a:cubicBezTo>
                    <a:pt x="23255" y="41592"/>
                    <a:pt x="26805" y="35825"/>
                    <a:pt x="28210" y="32165"/>
                  </a:cubicBezTo>
                  <a:cubicBezTo>
                    <a:pt x="29614" y="28505"/>
                    <a:pt x="29910" y="24290"/>
                    <a:pt x="29910" y="24290"/>
                  </a:cubicBezTo>
                  <a:cubicBezTo>
                    <a:pt x="29910" y="24290"/>
                    <a:pt x="33977" y="23588"/>
                    <a:pt x="33977" y="20223"/>
                  </a:cubicBezTo>
                  <a:cubicBezTo>
                    <a:pt x="33977" y="17022"/>
                    <a:pt x="33173" y="13318"/>
                    <a:pt x="31439" y="13318"/>
                  </a:cubicBezTo>
                  <a:cubicBezTo>
                    <a:pt x="31351" y="13318"/>
                    <a:pt x="31260" y="13327"/>
                    <a:pt x="31167" y="13347"/>
                  </a:cubicBezTo>
                  <a:cubicBezTo>
                    <a:pt x="30206" y="13569"/>
                    <a:pt x="28912" y="15750"/>
                    <a:pt x="28912" y="15750"/>
                  </a:cubicBezTo>
                  <a:cubicBezTo>
                    <a:pt x="28912" y="15750"/>
                    <a:pt x="23588" y="12238"/>
                    <a:pt x="19078" y="7025"/>
                  </a:cubicBezTo>
                  <a:cubicBezTo>
                    <a:pt x="14604" y="1812"/>
                    <a:pt x="14309" y="0"/>
                    <a:pt x="143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3" name="Google Shape;1773;p38"/>
            <p:cNvSpPr/>
            <p:nvPr/>
          </p:nvSpPr>
          <p:spPr>
            <a:xfrm>
              <a:off x="4970400" y="1866675"/>
              <a:ext cx="695050" cy="401125"/>
            </a:xfrm>
            <a:custGeom>
              <a:rect b="b" l="l" r="r" t="t"/>
              <a:pathLst>
                <a:path extrusionOk="0" h="16045" w="27802">
                  <a:moveTo>
                    <a:pt x="13199" y="0"/>
                  </a:moveTo>
                  <a:cubicBezTo>
                    <a:pt x="13199" y="0"/>
                    <a:pt x="3106" y="6470"/>
                    <a:pt x="998" y="8984"/>
                  </a:cubicBezTo>
                  <a:cubicBezTo>
                    <a:pt x="518" y="9576"/>
                    <a:pt x="185" y="10278"/>
                    <a:pt x="0" y="11055"/>
                  </a:cubicBezTo>
                  <a:lnTo>
                    <a:pt x="12570" y="5842"/>
                  </a:lnTo>
                  <a:cubicBezTo>
                    <a:pt x="12570" y="5842"/>
                    <a:pt x="20307" y="16045"/>
                    <a:pt x="26183" y="16045"/>
                  </a:cubicBezTo>
                  <a:cubicBezTo>
                    <a:pt x="26742" y="16045"/>
                    <a:pt x="27285" y="15952"/>
                    <a:pt x="27802" y="15750"/>
                  </a:cubicBezTo>
                  <a:cubicBezTo>
                    <a:pt x="27802" y="15750"/>
                    <a:pt x="22478" y="12238"/>
                    <a:pt x="17968" y="7025"/>
                  </a:cubicBezTo>
                  <a:cubicBezTo>
                    <a:pt x="13494" y="1812"/>
                    <a:pt x="13199" y="0"/>
                    <a:pt x="13199" y="0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4" name="Google Shape;1774;p38"/>
            <p:cNvSpPr/>
            <p:nvPr/>
          </p:nvSpPr>
          <p:spPr>
            <a:xfrm>
              <a:off x="4968550" y="2285850"/>
              <a:ext cx="823525" cy="628625"/>
            </a:xfrm>
            <a:custGeom>
              <a:rect b="b" l="l" r="r" t="t"/>
              <a:pathLst>
                <a:path extrusionOk="0" h="25145" w="32941">
                  <a:moveTo>
                    <a:pt x="3235" y="0"/>
                  </a:moveTo>
                  <a:cubicBezTo>
                    <a:pt x="3026" y="0"/>
                    <a:pt x="2810" y="6"/>
                    <a:pt x="2588" y="18"/>
                  </a:cubicBezTo>
                  <a:cubicBezTo>
                    <a:pt x="1479" y="92"/>
                    <a:pt x="666" y="536"/>
                    <a:pt x="0" y="1090"/>
                  </a:cubicBezTo>
                  <a:cubicBezTo>
                    <a:pt x="37" y="1349"/>
                    <a:pt x="74" y="1608"/>
                    <a:pt x="74" y="1793"/>
                  </a:cubicBezTo>
                  <a:cubicBezTo>
                    <a:pt x="222" y="3456"/>
                    <a:pt x="370" y="14695"/>
                    <a:pt x="1331" y="16507"/>
                  </a:cubicBezTo>
                  <a:cubicBezTo>
                    <a:pt x="2297" y="18296"/>
                    <a:pt x="5169" y="25144"/>
                    <a:pt x="14239" y="25144"/>
                  </a:cubicBezTo>
                  <a:cubicBezTo>
                    <a:pt x="14539" y="25144"/>
                    <a:pt x="14845" y="25137"/>
                    <a:pt x="15158" y="25121"/>
                  </a:cubicBezTo>
                  <a:cubicBezTo>
                    <a:pt x="22219" y="24825"/>
                    <a:pt x="25769" y="19058"/>
                    <a:pt x="27174" y="15398"/>
                  </a:cubicBezTo>
                  <a:cubicBezTo>
                    <a:pt x="28578" y="11738"/>
                    <a:pt x="28874" y="7523"/>
                    <a:pt x="28874" y="7523"/>
                  </a:cubicBezTo>
                  <a:cubicBezTo>
                    <a:pt x="28874" y="7523"/>
                    <a:pt x="32941" y="6821"/>
                    <a:pt x="32941" y="3456"/>
                  </a:cubicBezTo>
                  <a:cubicBezTo>
                    <a:pt x="32941" y="2791"/>
                    <a:pt x="32904" y="2088"/>
                    <a:pt x="32830" y="1386"/>
                  </a:cubicBezTo>
                  <a:cubicBezTo>
                    <a:pt x="32719" y="2458"/>
                    <a:pt x="32497" y="3641"/>
                    <a:pt x="32054" y="4602"/>
                  </a:cubicBezTo>
                  <a:cubicBezTo>
                    <a:pt x="31225" y="6421"/>
                    <a:pt x="29447" y="6673"/>
                    <a:pt x="28528" y="6673"/>
                  </a:cubicBezTo>
                  <a:cubicBezTo>
                    <a:pt x="28176" y="6673"/>
                    <a:pt x="27950" y="6636"/>
                    <a:pt x="27950" y="6636"/>
                  </a:cubicBezTo>
                  <a:cubicBezTo>
                    <a:pt x="27950" y="6636"/>
                    <a:pt x="26101" y="16248"/>
                    <a:pt x="23587" y="19206"/>
                  </a:cubicBezTo>
                  <a:cubicBezTo>
                    <a:pt x="21937" y="21148"/>
                    <a:pt x="18421" y="22899"/>
                    <a:pt x="14265" y="22899"/>
                  </a:cubicBezTo>
                  <a:cubicBezTo>
                    <a:pt x="12091" y="22899"/>
                    <a:pt x="9743" y="22420"/>
                    <a:pt x="7394" y="21239"/>
                  </a:cubicBezTo>
                  <a:cubicBezTo>
                    <a:pt x="555" y="17838"/>
                    <a:pt x="1479" y="9409"/>
                    <a:pt x="1479" y="9409"/>
                  </a:cubicBezTo>
                  <a:cubicBezTo>
                    <a:pt x="1479" y="9409"/>
                    <a:pt x="5583" y="9409"/>
                    <a:pt x="7172" y="5527"/>
                  </a:cubicBezTo>
                  <a:cubicBezTo>
                    <a:pt x="8677" y="1853"/>
                    <a:pt x="6936" y="0"/>
                    <a:pt x="3235" y="0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5" name="Google Shape;1775;p38"/>
            <p:cNvSpPr/>
            <p:nvPr/>
          </p:nvSpPr>
          <p:spPr>
            <a:xfrm>
              <a:off x="4968550" y="2286300"/>
              <a:ext cx="823525" cy="628525"/>
            </a:xfrm>
            <a:custGeom>
              <a:rect b="b" l="l" r="r" t="t"/>
              <a:pathLst>
                <a:path extrusionOk="0" h="25141" w="32941">
                  <a:moveTo>
                    <a:pt x="2588" y="0"/>
                  </a:moveTo>
                  <a:cubicBezTo>
                    <a:pt x="1479" y="74"/>
                    <a:pt x="666" y="518"/>
                    <a:pt x="0" y="1072"/>
                  </a:cubicBezTo>
                  <a:cubicBezTo>
                    <a:pt x="37" y="1331"/>
                    <a:pt x="74" y="1553"/>
                    <a:pt x="74" y="1775"/>
                  </a:cubicBezTo>
                  <a:cubicBezTo>
                    <a:pt x="222" y="3401"/>
                    <a:pt x="370" y="14197"/>
                    <a:pt x="1294" y="16378"/>
                  </a:cubicBezTo>
                  <a:cubicBezTo>
                    <a:pt x="1294" y="16415"/>
                    <a:pt x="1331" y="16452"/>
                    <a:pt x="1331" y="16489"/>
                  </a:cubicBezTo>
                  <a:cubicBezTo>
                    <a:pt x="1405" y="16637"/>
                    <a:pt x="1479" y="16785"/>
                    <a:pt x="1590" y="16970"/>
                  </a:cubicBezTo>
                  <a:cubicBezTo>
                    <a:pt x="1664" y="17155"/>
                    <a:pt x="1812" y="17376"/>
                    <a:pt x="1923" y="17598"/>
                  </a:cubicBezTo>
                  <a:cubicBezTo>
                    <a:pt x="2255" y="18227"/>
                    <a:pt x="2699" y="19003"/>
                    <a:pt x="3327" y="19816"/>
                  </a:cubicBezTo>
                  <a:cubicBezTo>
                    <a:pt x="3475" y="20038"/>
                    <a:pt x="3623" y="20260"/>
                    <a:pt x="3808" y="20482"/>
                  </a:cubicBezTo>
                  <a:cubicBezTo>
                    <a:pt x="3919" y="20593"/>
                    <a:pt x="3993" y="20667"/>
                    <a:pt x="4067" y="20778"/>
                  </a:cubicBezTo>
                  <a:cubicBezTo>
                    <a:pt x="6026" y="22996"/>
                    <a:pt x="9169" y="25140"/>
                    <a:pt x="14271" y="25140"/>
                  </a:cubicBezTo>
                  <a:cubicBezTo>
                    <a:pt x="14567" y="25140"/>
                    <a:pt x="14862" y="25140"/>
                    <a:pt x="15158" y="25103"/>
                  </a:cubicBezTo>
                  <a:cubicBezTo>
                    <a:pt x="16748" y="25029"/>
                    <a:pt x="18190" y="24697"/>
                    <a:pt x="19447" y="24142"/>
                  </a:cubicBezTo>
                  <a:cubicBezTo>
                    <a:pt x="19853" y="23957"/>
                    <a:pt x="20223" y="23772"/>
                    <a:pt x="20593" y="23587"/>
                  </a:cubicBezTo>
                  <a:lnTo>
                    <a:pt x="20630" y="23550"/>
                  </a:lnTo>
                  <a:cubicBezTo>
                    <a:pt x="20852" y="23403"/>
                    <a:pt x="21073" y="23292"/>
                    <a:pt x="21295" y="23144"/>
                  </a:cubicBezTo>
                  <a:cubicBezTo>
                    <a:pt x="22811" y="22109"/>
                    <a:pt x="24031" y="20815"/>
                    <a:pt x="24992" y="19484"/>
                  </a:cubicBezTo>
                  <a:cubicBezTo>
                    <a:pt x="25140" y="19299"/>
                    <a:pt x="25251" y="19114"/>
                    <a:pt x="25399" y="18892"/>
                  </a:cubicBezTo>
                  <a:cubicBezTo>
                    <a:pt x="25584" y="18596"/>
                    <a:pt x="25769" y="18301"/>
                    <a:pt x="25953" y="18005"/>
                  </a:cubicBezTo>
                  <a:cubicBezTo>
                    <a:pt x="26064" y="17783"/>
                    <a:pt x="26175" y="17598"/>
                    <a:pt x="26286" y="17376"/>
                  </a:cubicBezTo>
                  <a:cubicBezTo>
                    <a:pt x="26656" y="16674"/>
                    <a:pt x="26952" y="16008"/>
                    <a:pt x="27174" y="15380"/>
                  </a:cubicBezTo>
                  <a:cubicBezTo>
                    <a:pt x="28578" y="11720"/>
                    <a:pt x="28874" y="7505"/>
                    <a:pt x="28874" y="7505"/>
                  </a:cubicBezTo>
                  <a:cubicBezTo>
                    <a:pt x="28874" y="7505"/>
                    <a:pt x="32941" y="6803"/>
                    <a:pt x="32941" y="3438"/>
                  </a:cubicBezTo>
                  <a:cubicBezTo>
                    <a:pt x="32941" y="2773"/>
                    <a:pt x="32904" y="2070"/>
                    <a:pt x="32830" y="1368"/>
                  </a:cubicBezTo>
                  <a:cubicBezTo>
                    <a:pt x="32719" y="2440"/>
                    <a:pt x="32497" y="3623"/>
                    <a:pt x="32054" y="4584"/>
                  </a:cubicBezTo>
                  <a:cubicBezTo>
                    <a:pt x="31203" y="6433"/>
                    <a:pt x="29392" y="6655"/>
                    <a:pt x="28467" y="6655"/>
                  </a:cubicBezTo>
                  <a:cubicBezTo>
                    <a:pt x="28135" y="6655"/>
                    <a:pt x="27950" y="6618"/>
                    <a:pt x="27950" y="6618"/>
                  </a:cubicBezTo>
                  <a:cubicBezTo>
                    <a:pt x="27950" y="6618"/>
                    <a:pt x="26101" y="16230"/>
                    <a:pt x="23587" y="19188"/>
                  </a:cubicBezTo>
                  <a:cubicBezTo>
                    <a:pt x="21961" y="21147"/>
                    <a:pt x="18411" y="22885"/>
                    <a:pt x="14271" y="22885"/>
                  </a:cubicBezTo>
                  <a:cubicBezTo>
                    <a:pt x="12090" y="22885"/>
                    <a:pt x="9760" y="22404"/>
                    <a:pt x="7394" y="21221"/>
                  </a:cubicBezTo>
                  <a:cubicBezTo>
                    <a:pt x="1997" y="18522"/>
                    <a:pt x="1442" y="12718"/>
                    <a:pt x="1405" y="10389"/>
                  </a:cubicBezTo>
                  <a:cubicBezTo>
                    <a:pt x="1405" y="9760"/>
                    <a:pt x="1479" y="9391"/>
                    <a:pt x="1479" y="9391"/>
                  </a:cubicBezTo>
                  <a:cubicBezTo>
                    <a:pt x="1479" y="9391"/>
                    <a:pt x="5583" y="9391"/>
                    <a:pt x="7172" y="5509"/>
                  </a:cubicBezTo>
                  <a:cubicBezTo>
                    <a:pt x="7542" y="4584"/>
                    <a:pt x="7727" y="3808"/>
                    <a:pt x="7727" y="3143"/>
                  </a:cubicBezTo>
                  <a:cubicBezTo>
                    <a:pt x="7727" y="1035"/>
                    <a:pt x="6026" y="0"/>
                    <a:pt x="3254" y="0"/>
                  </a:cubicBezTo>
                  <a:close/>
                </a:path>
              </a:pathLst>
            </a:custGeom>
            <a:solidFill>
              <a:srgbClr val="BBE3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6" name="Google Shape;1776;p38"/>
            <p:cNvSpPr/>
            <p:nvPr/>
          </p:nvSpPr>
          <p:spPr>
            <a:xfrm>
              <a:off x="5305900" y="2213275"/>
              <a:ext cx="281000" cy="281000"/>
            </a:xfrm>
            <a:custGeom>
              <a:rect b="b" l="l" r="r" t="t"/>
              <a:pathLst>
                <a:path extrusionOk="0" h="11240" w="11240">
                  <a:moveTo>
                    <a:pt x="5620" y="0"/>
                  </a:moveTo>
                  <a:cubicBezTo>
                    <a:pt x="2514" y="0"/>
                    <a:pt x="0" y="2514"/>
                    <a:pt x="0" y="5620"/>
                  </a:cubicBezTo>
                  <a:cubicBezTo>
                    <a:pt x="0" y="8726"/>
                    <a:pt x="2514" y="11240"/>
                    <a:pt x="5620" y="11240"/>
                  </a:cubicBezTo>
                  <a:cubicBezTo>
                    <a:pt x="8725" y="11240"/>
                    <a:pt x="11239" y="8726"/>
                    <a:pt x="11239" y="5620"/>
                  </a:cubicBezTo>
                  <a:cubicBezTo>
                    <a:pt x="11239" y="2514"/>
                    <a:pt x="8725" y="0"/>
                    <a:pt x="5620" y="0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7" name="Google Shape;1777;p38"/>
            <p:cNvSpPr/>
            <p:nvPr/>
          </p:nvSpPr>
          <p:spPr>
            <a:xfrm>
              <a:off x="5305900" y="2213275"/>
              <a:ext cx="281000" cy="281000"/>
            </a:xfrm>
            <a:custGeom>
              <a:rect b="b" l="l" r="r" t="t"/>
              <a:pathLst>
                <a:path extrusionOk="0" h="11240" w="11240">
                  <a:moveTo>
                    <a:pt x="5620" y="0"/>
                  </a:moveTo>
                  <a:cubicBezTo>
                    <a:pt x="2514" y="0"/>
                    <a:pt x="0" y="2514"/>
                    <a:pt x="0" y="5620"/>
                  </a:cubicBezTo>
                  <a:cubicBezTo>
                    <a:pt x="0" y="8726"/>
                    <a:pt x="2514" y="11240"/>
                    <a:pt x="5620" y="11240"/>
                  </a:cubicBezTo>
                  <a:cubicBezTo>
                    <a:pt x="8725" y="11240"/>
                    <a:pt x="11239" y="8726"/>
                    <a:pt x="11239" y="5620"/>
                  </a:cubicBezTo>
                  <a:cubicBezTo>
                    <a:pt x="11239" y="3624"/>
                    <a:pt x="10204" y="1886"/>
                    <a:pt x="8652" y="888"/>
                  </a:cubicBezTo>
                  <a:cubicBezTo>
                    <a:pt x="8504" y="814"/>
                    <a:pt x="8393" y="740"/>
                    <a:pt x="8282" y="666"/>
                  </a:cubicBezTo>
                  <a:cubicBezTo>
                    <a:pt x="7468" y="222"/>
                    <a:pt x="6581" y="0"/>
                    <a:pt x="5620" y="0"/>
                  </a:cubicBezTo>
                  <a:close/>
                </a:path>
              </a:pathLst>
            </a:custGeom>
            <a:solidFill>
              <a:srgbClr val="BBE3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8" name="Google Shape;1778;p38"/>
            <p:cNvSpPr/>
            <p:nvPr/>
          </p:nvSpPr>
          <p:spPr>
            <a:xfrm>
              <a:off x="4970400" y="1866675"/>
              <a:ext cx="695050" cy="401150"/>
            </a:xfrm>
            <a:custGeom>
              <a:rect b="b" l="l" r="r" t="t"/>
              <a:pathLst>
                <a:path extrusionOk="0" h="16046" w="27802">
                  <a:moveTo>
                    <a:pt x="13199" y="0"/>
                  </a:moveTo>
                  <a:cubicBezTo>
                    <a:pt x="13199" y="0"/>
                    <a:pt x="3106" y="6470"/>
                    <a:pt x="998" y="8984"/>
                  </a:cubicBezTo>
                  <a:cubicBezTo>
                    <a:pt x="518" y="9576"/>
                    <a:pt x="185" y="10278"/>
                    <a:pt x="0" y="11055"/>
                  </a:cubicBezTo>
                  <a:lnTo>
                    <a:pt x="12570" y="5842"/>
                  </a:lnTo>
                  <a:cubicBezTo>
                    <a:pt x="12570" y="5842"/>
                    <a:pt x="16970" y="11683"/>
                    <a:pt x="21702" y="14530"/>
                  </a:cubicBezTo>
                  <a:cubicBezTo>
                    <a:pt x="21813" y="14604"/>
                    <a:pt x="21924" y="14678"/>
                    <a:pt x="22072" y="14752"/>
                  </a:cubicBezTo>
                  <a:cubicBezTo>
                    <a:pt x="23439" y="15528"/>
                    <a:pt x="24844" y="16046"/>
                    <a:pt x="26175" y="16046"/>
                  </a:cubicBezTo>
                  <a:cubicBezTo>
                    <a:pt x="26730" y="16046"/>
                    <a:pt x="27284" y="15935"/>
                    <a:pt x="27802" y="15750"/>
                  </a:cubicBezTo>
                  <a:cubicBezTo>
                    <a:pt x="27802" y="15750"/>
                    <a:pt x="22478" y="12238"/>
                    <a:pt x="17968" y="7025"/>
                  </a:cubicBezTo>
                  <a:cubicBezTo>
                    <a:pt x="13494" y="1812"/>
                    <a:pt x="13199" y="0"/>
                    <a:pt x="13199" y="0"/>
                  </a:cubicBezTo>
                  <a:close/>
                </a:path>
              </a:pathLst>
            </a:custGeom>
            <a:solidFill>
              <a:srgbClr val="BBE3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9" name="Google Shape;1779;p38"/>
            <p:cNvSpPr/>
            <p:nvPr/>
          </p:nvSpPr>
          <p:spPr>
            <a:xfrm>
              <a:off x="5512925" y="2229900"/>
              <a:ext cx="9275" cy="5575"/>
            </a:xfrm>
            <a:custGeom>
              <a:rect b="b" l="l" r="r" t="t"/>
              <a:pathLst>
                <a:path extrusionOk="0" h="223" w="371">
                  <a:moveTo>
                    <a:pt x="371" y="223"/>
                  </a:moveTo>
                  <a:cubicBezTo>
                    <a:pt x="223" y="149"/>
                    <a:pt x="112" y="75"/>
                    <a:pt x="1" y="1"/>
                  </a:cubicBezTo>
                  <a:cubicBezTo>
                    <a:pt x="112" y="75"/>
                    <a:pt x="223" y="149"/>
                    <a:pt x="371" y="223"/>
                  </a:cubicBezTo>
                  <a:close/>
                </a:path>
              </a:pathLst>
            </a:custGeom>
            <a:solidFill>
              <a:srgbClr val="D6E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0" name="Google Shape;1780;p38"/>
            <p:cNvSpPr/>
            <p:nvPr/>
          </p:nvSpPr>
          <p:spPr>
            <a:xfrm>
              <a:off x="4953750" y="1859125"/>
              <a:ext cx="846650" cy="1063075"/>
            </a:xfrm>
            <a:custGeom>
              <a:rect b="b" l="l" r="r" t="t"/>
              <a:pathLst>
                <a:path extrusionOk="0" h="42523" w="33866">
                  <a:moveTo>
                    <a:pt x="13708" y="776"/>
                  </a:moveTo>
                  <a:cubicBezTo>
                    <a:pt x="14019" y="1589"/>
                    <a:pt x="15032" y="3606"/>
                    <a:pt x="18412" y="7512"/>
                  </a:cubicBezTo>
                  <a:cubicBezTo>
                    <a:pt x="22959" y="12762"/>
                    <a:pt x="28283" y="16274"/>
                    <a:pt x="28320" y="16311"/>
                  </a:cubicBezTo>
                  <a:cubicBezTo>
                    <a:pt x="28394" y="16348"/>
                    <a:pt x="28468" y="16348"/>
                    <a:pt x="28542" y="16348"/>
                  </a:cubicBezTo>
                  <a:cubicBezTo>
                    <a:pt x="28616" y="16311"/>
                    <a:pt x="28690" y="16274"/>
                    <a:pt x="28764" y="16200"/>
                  </a:cubicBezTo>
                  <a:cubicBezTo>
                    <a:pt x="28764" y="16200"/>
                    <a:pt x="28764" y="16163"/>
                    <a:pt x="28801" y="16089"/>
                  </a:cubicBezTo>
                  <a:cubicBezTo>
                    <a:pt x="28912" y="15904"/>
                    <a:pt x="29244" y="15386"/>
                    <a:pt x="29651" y="14906"/>
                  </a:cubicBezTo>
                  <a:cubicBezTo>
                    <a:pt x="29836" y="14647"/>
                    <a:pt x="30058" y="14425"/>
                    <a:pt x="30280" y="14277"/>
                  </a:cubicBezTo>
                  <a:cubicBezTo>
                    <a:pt x="30464" y="14092"/>
                    <a:pt x="30649" y="13982"/>
                    <a:pt x="30797" y="13945"/>
                  </a:cubicBezTo>
                  <a:cubicBezTo>
                    <a:pt x="30871" y="13945"/>
                    <a:pt x="30945" y="13908"/>
                    <a:pt x="31019" y="13908"/>
                  </a:cubicBezTo>
                  <a:cubicBezTo>
                    <a:pt x="31315" y="13908"/>
                    <a:pt x="31610" y="14092"/>
                    <a:pt x="31869" y="14425"/>
                  </a:cubicBezTo>
                  <a:cubicBezTo>
                    <a:pt x="32313" y="14980"/>
                    <a:pt x="32683" y="15904"/>
                    <a:pt x="32904" y="17013"/>
                  </a:cubicBezTo>
                  <a:cubicBezTo>
                    <a:pt x="33126" y="18085"/>
                    <a:pt x="33237" y="19342"/>
                    <a:pt x="33237" y="20525"/>
                  </a:cubicBezTo>
                  <a:cubicBezTo>
                    <a:pt x="33237" y="21302"/>
                    <a:pt x="33015" y="21930"/>
                    <a:pt x="32646" y="22411"/>
                  </a:cubicBezTo>
                  <a:cubicBezTo>
                    <a:pt x="32128" y="23150"/>
                    <a:pt x="31315" y="23631"/>
                    <a:pt x="30649" y="23927"/>
                  </a:cubicBezTo>
                  <a:cubicBezTo>
                    <a:pt x="30280" y="24075"/>
                    <a:pt x="29984" y="24149"/>
                    <a:pt x="29762" y="24222"/>
                  </a:cubicBezTo>
                  <a:cubicBezTo>
                    <a:pt x="29651" y="24259"/>
                    <a:pt x="29577" y="24259"/>
                    <a:pt x="29503" y="24296"/>
                  </a:cubicBezTo>
                  <a:lnTo>
                    <a:pt x="29429" y="24296"/>
                  </a:lnTo>
                  <a:cubicBezTo>
                    <a:pt x="29281" y="24333"/>
                    <a:pt x="29170" y="24444"/>
                    <a:pt x="29170" y="24592"/>
                  </a:cubicBezTo>
                  <a:cubicBezTo>
                    <a:pt x="29170" y="24592"/>
                    <a:pt x="29170" y="24629"/>
                    <a:pt x="29133" y="24777"/>
                  </a:cubicBezTo>
                  <a:cubicBezTo>
                    <a:pt x="29059" y="25590"/>
                    <a:pt x="28690" y="29213"/>
                    <a:pt x="27507" y="32356"/>
                  </a:cubicBezTo>
                  <a:cubicBezTo>
                    <a:pt x="26804" y="34168"/>
                    <a:pt x="25584" y="36460"/>
                    <a:pt x="23662" y="38382"/>
                  </a:cubicBezTo>
                  <a:cubicBezTo>
                    <a:pt x="21776" y="40268"/>
                    <a:pt x="19188" y="41747"/>
                    <a:pt x="15750" y="41894"/>
                  </a:cubicBezTo>
                  <a:cubicBezTo>
                    <a:pt x="15454" y="41894"/>
                    <a:pt x="15159" y="41931"/>
                    <a:pt x="14863" y="41931"/>
                  </a:cubicBezTo>
                  <a:cubicBezTo>
                    <a:pt x="10389" y="41931"/>
                    <a:pt x="7506" y="40231"/>
                    <a:pt x="5546" y="38345"/>
                  </a:cubicBezTo>
                  <a:cubicBezTo>
                    <a:pt x="4585" y="37421"/>
                    <a:pt x="3883" y="36386"/>
                    <a:pt x="3328" y="35535"/>
                  </a:cubicBezTo>
                  <a:cubicBezTo>
                    <a:pt x="2810" y="34648"/>
                    <a:pt x="2441" y="33909"/>
                    <a:pt x="2219" y="33428"/>
                  </a:cubicBezTo>
                  <a:cubicBezTo>
                    <a:pt x="2108" y="33280"/>
                    <a:pt x="1997" y="32911"/>
                    <a:pt x="1923" y="32430"/>
                  </a:cubicBezTo>
                  <a:cubicBezTo>
                    <a:pt x="1590" y="30766"/>
                    <a:pt x="1369" y="27735"/>
                    <a:pt x="1221" y="24925"/>
                  </a:cubicBezTo>
                  <a:cubicBezTo>
                    <a:pt x="1110" y="22115"/>
                    <a:pt x="1036" y="19564"/>
                    <a:pt x="999" y="18825"/>
                  </a:cubicBezTo>
                  <a:cubicBezTo>
                    <a:pt x="925" y="17937"/>
                    <a:pt x="629" y="16237"/>
                    <a:pt x="629" y="14388"/>
                  </a:cubicBezTo>
                  <a:cubicBezTo>
                    <a:pt x="629" y="12540"/>
                    <a:pt x="925" y="10654"/>
                    <a:pt x="1886" y="9508"/>
                  </a:cubicBezTo>
                  <a:cubicBezTo>
                    <a:pt x="2404" y="8917"/>
                    <a:pt x="3402" y="8029"/>
                    <a:pt x="4659" y="7068"/>
                  </a:cubicBezTo>
                  <a:cubicBezTo>
                    <a:pt x="6507" y="5626"/>
                    <a:pt x="8837" y="3999"/>
                    <a:pt x="10722" y="2742"/>
                  </a:cubicBezTo>
                  <a:cubicBezTo>
                    <a:pt x="11683" y="2114"/>
                    <a:pt x="12497" y="1559"/>
                    <a:pt x="13088" y="1190"/>
                  </a:cubicBezTo>
                  <a:cubicBezTo>
                    <a:pt x="13338" y="1018"/>
                    <a:pt x="13548" y="879"/>
                    <a:pt x="13708" y="776"/>
                  </a:cubicBezTo>
                  <a:close/>
                  <a:moveTo>
                    <a:pt x="13875" y="1"/>
                  </a:moveTo>
                  <a:cubicBezTo>
                    <a:pt x="13814" y="1"/>
                    <a:pt x="13759" y="22"/>
                    <a:pt x="13717" y="44"/>
                  </a:cubicBezTo>
                  <a:cubicBezTo>
                    <a:pt x="13717" y="44"/>
                    <a:pt x="11166" y="1670"/>
                    <a:pt x="8393" y="3593"/>
                  </a:cubicBezTo>
                  <a:cubicBezTo>
                    <a:pt x="6988" y="4554"/>
                    <a:pt x="5509" y="5626"/>
                    <a:pt x="4252" y="6587"/>
                  </a:cubicBezTo>
                  <a:cubicBezTo>
                    <a:pt x="3032" y="7549"/>
                    <a:pt x="1997" y="8436"/>
                    <a:pt x="1405" y="9101"/>
                  </a:cubicBezTo>
                  <a:cubicBezTo>
                    <a:pt x="296" y="10469"/>
                    <a:pt x="1" y="12503"/>
                    <a:pt x="1" y="14388"/>
                  </a:cubicBezTo>
                  <a:cubicBezTo>
                    <a:pt x="1" y="16274"/>
                    <a:pt x="296" y="18048"/>
                    <a:pt x="370" y="18862"/>
                  </a:cubicBezTo>
                  <a:cubicBezTo>
                    <a:pt x="444" y="19675"/>
                    <a:pt x="518" y="22928"/>
                    <a:pt x="666" y="26182"/>
                  </a:cubicBezTo>
                  <a:cubicBezTo>
                    <a:pt x="777" y="27809"/>
                    <a:pt x="888" y="29435"/>
                    <a:pt x="1036" y="30803"/>
                  </a:cubicBezTo>
                  <a:cubicBezTo>
                    <a:pt x="1110" y="31469"/>
                    <a:pt x="1221" y="32060"/>
                    <a:pt x="1295" y="32578"/>
                  </a:cubicBezTo>
                  <a:cubicBezTo>
                    <a:pt x="1405" y="33058"/>
                    <a:pt x="1516" y="33465"/>
                    <a:pt x="1664" y="33724"/>
                  </a:cubicBezTo>
                  <a:cubicBezTo>
                    <a:pt x="1886" y="34168"/>
                    <a:pt x="2256" y="34944"/>
                    <a:pt x="2810" y="35831"/>
                  </a:cubicBezTo>
                  <a:cubicBezTo>
                    <a:pt x="3661" y="37199"/>
                    <a:pt x="4918" y="38900"/>
                    <a:pt x="6840" y="40231"/>
                  </a:cubicBezTo>
                  <a:cubicBezTo>
                    <a:pt x="8800" y="41562"/>
                    <a:pt x="11388" y="42523"/>
                    <a:pt x="14863" y="42523"/>
                  </a:cubicBezTo>
                  <a:lnTo>
                    <a:pt x="15750" y="42523"/>
                  </a:lnTo>
                  <a:cubicBezTo>
                    <a:pt x="19373" y="42338"/>
                    <a:pt x="22109" y="40785"/>
                    <a:pt x="24105" y="38789"/>
                  </a:cubicBezTo>
                  <a:cubicBezTo>
                    <a:pt x="26102" y="36829"/>
                    <a:pt x="27359" y="34426"/>
                    <a:pt x="28061" y="32578"/>
                  </a:cubicBezTo>
                  <a:cubicBezTo>
                    <a:pt x="29304" y="29392"/>
                    <a:pt x="29668" y="25795"/>
                    <a:pt x="29745" y="24860"/>
                  </a:cubicBezTo>
                  <a:lnTo>
                    <a:pt x="29745" y="24860"/>
                  </a:lnTo>
                  <a:cubicBezTo>
                    <a:pt x="30118" y="24769"/>
                    <a:pt x="30873" y="24565"/>
                    <a:pt x="31647" y="24112"/>
                  </a:cubicBezTo>
                  <a:cubicBezTo>
                    <a:pt x="32202" y="23779"/>
                    <a:pt x="32757" y="23335"/>
                    <a:pt x="33163" y="22781"/>
                  </a:cubicBezTo>
                  <a:cubicBezTo>
                    <a:pt x="33570" y="22189"/>
                    <a:pt x="33866" y="21450"/>
                    <a:pt x="33866" y="20525"/>
                  </a:cubicBezTo>
                  <a:cubicBezTo>
                    <a:pt x="33866" y="18899"/>
                    <a:pt x="33644" y="17161"/>
                    <a:pt x="33200" y="15793"/>
                  </a:cubicBezTo>
                  <a:cubicBezTo>
                    <a:pt x="32978" y="15091"/>
                    <a:pt x="32720" y="14499"/>
                    <a:pt x="32387" y="14056"/>
                  </a:cubicBezTo>
                  <a:cubicBezTo>
                    <a:pt x="32017" y="13612"/>
                    <a:pt x="31537" y="13316"/>
                    <a:pt x="31019" y="13316"/>
                  </a:cubicBezTo>
                  <a:cubicBezTo>
                    <a:pt x="30908" y="13316"/>
                    <a:pt x="30760" y="13316"/>
                    <a:pt x="30649" y="13353"/>
                  </a:cubicBezTo>
                  <a:cubicBezTo>
                    <a:pt x="30316" y="13427"/>
                    <a:pt x="30021" y="13649"/>
                    <a:pt x="29762" y="13871"/>
                  </a:cubicBezTo>
                  <a:cubicBezTo>
                    <a:pt x="29193" y="14414"/>
                    <a:pt x="28661" y="15173"/>
                    <a:pt x="28392" y="15581"/>
                  </a:cubicBezTo>
                  <a:lnTo>
                    <a:pt x="28392" y="15581"/>
                  </a:lnTo>
                  <a:cubicBezTo>
                    <a:pt x="27251" y="14793"/>
                    <a:pt x="22729" y="11599"/>
                    <a:pt x="18893" y="7142"/>
                  </a:cubicBezTo>
                  <a:cubicBezTo>
                    <a:pt x="16637" y="4554"/>
                    <a:pt x="15454" y="2816"/>
                    <a:pt x="14863" y="1707"/>
                  </a:cubicBezTo>
                  <a:cubicBezTo>
                    <a:pt x="14530" y="1190"/>
                    <a:pt x="14382" y="783"/>
                    <a:pt x="14271" y="561"/>
                  </a:cubicBezTo>
                  <a:cubicBezTo>
                    <a:pt x="14234" y="450"/>
                    <a:pt x="14197" y="376"/>
                    <a:pt x="14197" y="302"/>
                  </a:cubicBezTo>
                  <a:lnTo>
                    <a:pt x="14197" y="265"/>
                  </a:lnTo>
                  <a:cubicBezTo>
                    <a:pt x="14160" y="155"/>
                    <a:pt x="14086" y="81"/>
                    <a:pt x="14012" y="44"/>
                  </a:cubicBezTo>
                  <a:cubicBezTo>
                    <a:pt x="13966" y="12"/>
                    <a:pt x="13919" y="1"/>
                    <a:pt x="13875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1" name="Google Shape;1781;p38"/>
            <p:cNvSpPr/>
            <p:nvPr/>
          </p:nvSpPr>
          <p:spPr>
            <a:xfrm>
              <a:off x="4911225" y="2165200"/>
              <a:ext cx="287475" cy="288400"/>
            </a:xfrm>
            <a:custGeom>
              <a:rect b="b" l="l" r="r" t="t"/>
              <a:pathLst>
                <a:path extrusionOk="0" h="11536" w="11499">
                  <a:moveTo>
                    <a:pt x="5731" y="1"/>
                  </a:moveTo>
                  <a:cubicBezTo>
                    <a:pt x="2552" y="1"/>
                    <a:pt x="1" y="2589"/>
                    <a:pt x="1" y="5768"/>
                  </a:cubicBezTo>
                  <a:cubicBezTo>
                    <a:pt x="1" y="8948"/>
                    <a:pt x="2552" y="11536"/>
                    <a:pt x="5731" y="11536"/>
                  </a:cubicBezTo>
                  <a:cubicBezTo>
                    <a:pt x="8911" y="11536"/>
                    <a:pt x="11499" y="8948"/>
                    <a:pt x="11499" y="5768"/>
                  </a:cubicBezTo>
                  <a:cubicBezTo>
                    <a:pt x="11499" y="2589"/>
                    <a:pt x="8911" y="1"/>
                    <a:pt x="57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2" name="Google Shape;1782;p38"/>
            <p:cNvSpPr/>
            <p:nvPr/>
          </p:nvSpPr>
          <p:spPr>
            <a:xfrm>
              <a:off x="4936200" y="2265950"/>
              <a:ext cx="262500" cy="187650"/>
            </a:xfrm>
            <a:custGeom>
              <a:rect b="b" l="l" r="r" t="t"/>
              <a:pathLst>
                <a:path extrusionOk="0" h="7506" w="10500">
                  <a:moveTo>
                    <a:pt x="10241" y="1"/>
                  </a:moveTo>
                  <a:cubicBezTo>
                    <a:pt x="9760" y="1036"/>
                    <a:pt x="9169" y="1849"/>
                    <a:pt x="8577" y="1886"/>
                  </a:cubicBezTo>
                  <a:cubicBezTo>
                    <a:pt x="8232" y="1919"/>
                    <a:pt x="7936" y="1932"/>
                    <a:pt x="7674" y="1932"/>
                  </a:cubicBezTo>
                  <a:cubicBezTo>
                    <a:pt x="6621" y="1932"/>
                    <a:pt x="6125" y="1720"/>
                    <a:pt x="5209" y="1720"/>
                  </a:cubicBezTo>
                  <a:cubicBezTo>
                    <a:pt x="5063" y="1720"/>
                    <a:pt x="4905" y="1726"/>
                    <a:pt x="4732" y="1738"/>
                  </a:cubicBezTo>
                  <a:cubicBezTo>
                    <a:pt x="3771" y="1775"/>
                    <a:pt x="1479" y="3661"/>
                    <a:pt x="0" y="4955"/>
                  </a:cubicBezTo>
                  <a:cubicBezTo>
                    <a:pt x="1035" y="6471"/>
                    <a:pt x="2773" y="7506"/>
                    <a:pt x="4732" y="7506"/>
                  </a:cubicBezTo>
                  <a:cubicBezTo>
                    <a:pt x="7912" y="7506"/>
                    <a:pt x="10500" y="4918"/>
                    <a:pt x="10500" y="1738"/>
                  </a:cubicBezTo>
                  <a:cubicBezTo>
                    <a:pt x="10500" y="1110"/>
                    <a:pt x="10426" y="555"/>
                    <a:pt x="10241" y="1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3" name="Google Shape;1783;p38"/>
            <p:cNvSpPr/>
            <p:nvPr/>
          </p:nvSpPr>
          <p:spPr>
            <a:xfrm>
              <a:off x="4902925" y="2157825"/>
              <a:ext cx="303175" cy="303175"/>
            </a:xfrm>
            <a:custGeom>
              <a:rect b="b" l="l" r="r" t="t"/>
              <a:pathLst>
                <a:path extrusionOk="0" h="12127" w="12127">
                  <a:moveTo>
                    <a:pt x="6063" y="592"/>
                  </a:moveTo>
                  <a:cubicBezTo>
                    <a:pt x="7579" y="592"/>
                    <a:pt x="8947" y="1220"/>
                    <a:pt x="9945" y="2218"/>
                  </a:cubicBezTo>
                  <a:cubicBezTo>
                    <a:pt x="10907" y="3180"/>
                    <a:pt x="11535" y="4548"/>
                    <a:pt x="11535" y="6063"/>
                  </a:cubicBezTo>
                  <a:cubicBezTo>
                    <a:pt x="11535" y="7542"/>
                    <a:pt x="10907" y="8910"/>
                    <a:pt x="9945" y="9908"/>
                  </a:cubicBezTo>
                  <a:cubicBezTo>
                    <a:pt x="8947" y="10907"/>
                    <a:pt x="7579" y="11498"/>
                    <a:pt x="6063" y="11498"/>
                  </a:cubicBezTo>
                  <a:cubicBezTo>
                    <a:pt x="4585" y="11498"/>
                    <a:pt x="3217" y="10907"/>
                    <a:pt x="2218" y="9908"/>
                  </a:cubicBezTo>
                  <a:cubicBezTo>
                    <a:pt x="1220" y="8910"/>
                    <a:pt x="629" y="7542"/>
                    <a:pt x="629" y="6063"/>
                  </a:cubicBezTo>
                  <a:cubicBezTo>
                    <a:pt x="629" y="4548"/>
                    <a:pt x="1220" y="3180"/>
                    <a:pt x="2218" y="2218"/>
                  </a:cubicBezTo>
                  <a:cubicBezTo>
                    <a:pt x="3217" y="1220"/>
                    <a:pt x="4585" y="592"/>
                    <a:pt x="6063" y="592"/>
                  </a:cubicBezTo>
                  <a:close/>
                  <a:moveTo>
                    <a:pt x="6063" y="0"/>
                  </a:moveTo>
                  <a:cubicBezTo>
                    <a:pt x="2736" y="0"/>
                    <a:pt x="0" y="2699"/>
                    <a:pt x="0" y="6063"/>
                  </a:cubicBezTo>
                  <a:cubicBezTo>
                    <a:pt x="0" y="9391"/>
                    <a:pt x="2736" y="12127"/>
                    <a:pt x="6063" y="12127"/>
                  </a:cubicBezTo>
                  <a:cubicBezTo>
                    <a:pt x="9428" y="12127"/>
                    <a:pt x="12127" y="9391"/>
                    <a:pt x="12127" y="6063"/>
                  </a:cubicBezTo>
                  <a:cubicBezTo>
                    <a:pt x="12127" y="2699"/>
                    <a:pt x="9428" y="0"/>
                    <a:pt x="6063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4" name="Google Shape;1784;p38"/>
            <p:cNvSpPr/>
            <p:nvPr/>
          </p:nvSpPr>
          <p:spPr>
            <a:xfrm>
              <a:off x="5304050" y="2165200"/>
              <a:ext cx="288400" cy="288400"/>
            </a:xfrm>
            <a:custGeom>
              <a:rect b="b" l="l" r="r" t="t"/>
              <a:pathLst>
                <a:path extrusionOk="0" h="11536" w="11536">
                  <a:moveTo>
                    <a:pt x="5768" y="1"/>
                  </a:moveTo>
                  <a:cubicBezTo>
                    <a:pt x="2588" y="1"/>
                    <a:pt x="0" y="2589"/>
                    <a:pt x="0" y="5768"/>
                  </a:cubicBezTo>
                  <a:cubicBezTo>
                    <a:pt x="0" y="8948"/>
                    <a:pt x="2588" y="11536"/>
                    <a:pt x="5768" y="11536"/>
                  </a:cubicBezTo>
                  <a:cubicBezTo>
                    <a:pt x="8947" y="11536"/>
                    <a:pt x="11535" y="8948"/>
                    <a:pt x="11535" y="5768"/>
                  </a:cubicBezTo>
                  <a:cubicBezTo>
                    <a:pt x="11535" y="2589"/>
                    <a:pt x="8947" y="1"/>
                    <a:pt x="57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5" name="Google Shape;1785;p38"/>
            <p:cNvSpPr/>
            <p:nvPr/>
          </p:nvSpPr>
          <p:spPr>
            <a:xfrm>
              <a:off x="5318825" y="2264100"/>
              <a:ext cx="273625" cy="189500"/>
            </a:xfrm>
            <a:custGeom>
              <a:rect b="b" l="l" r="r" t="t"/>
              <a:pathLst>
                <a:path extrusionOk="0" h="7580" w="10945">
                  <a:moveTo>
                    <a:pt x="10649" y="1"/>
                  </a:moveTo>
                  <a:cubicBezTo>
                    <a:pt x="9701" y="1685"/>
                    <a:pt x="8654" y="2154"/>
                    <a:pt x="7554" y="2154"/>
                  </a:cubicBezTo>
                  <a:cubicBezTo>
                    <a:pt x="6337" y="2154"/>
                    <a:pt x="5054" y="1579"/>
                    <a:pt x="3772" y="1443"/>
                  </a:cubicBezTo>
                  <a:cubicBezTo>
                    <a:pt x="3709" y="1436"/>
                    <a:pt x="3646" y="1433"/>
                    <a:pt x="3583" y="1433"/>
                  </a:cubicBezTo>
                  <a:cubicBezTo>
                    <a:pt x="2177" y="1433"/>
                    <a:pt x="886" y="2981"/>
                    <a:pt x="1" y="4326"/>
                  </a:cubicBezTo>
                  <a:cubicBezTo>
                    <a:pt x="925" y="6249"/>
                    <a:pt x="2885" y="7580"/>
                    <a:pt x="5177" y="7580"/>
                  </a:cubicBezTo>
                  <a:cubicBezTo>
                    <a:pt x="8356" y="7580"/>
                    <a:pt x="10944" y="4992"/>
                    <a:pt x="10944" y="1812"/>
                  </a:cubicBezTo>
                  <a:cubicBezTo>
                    <a:pt x="10944" y="1184"/>
                    <a:pt x="10833" y="555"/>
                    <a:pt x="10649" y="1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6" name="Google Shape;1786;p38"/>
            <p:cNvSpPr/>
            <p:nvPr/>
          </p:nvSpPr>
          <p:spPr>
            <a:xfrm>
              <a:off x="5296650" y="2157825"/>
              <a:ext cx="303200" cy="303175"/>
            </a:xfrm>
            <a:custGeom>
              <a:rect b="b" l="l" r="r" t="t"/>
              <a:pathLst>
                <a:path extrusionOk="0" h="12127" w="12128">
                  <a:moveTo>
                    <a:pt x="6064" y="592"/>
                  </a:moveTo>
                  <a:cubicBezTo>
                    <a:pt x="7580" y="592"/>
                    <a:pt x="8911" y="1220"/>
                    <a:pt x="9909" y="2218"/>
                  </a:cubicBezTo>
                  <a:cubicBezTo>
                    <a:pt x="10907" y="3180"/>
                    <a:pt x="11499" y="4548"/>
                    <a:pt x="11499" y="6063"/>
                  </a:cubicBezTo>
                  <a:cubicBezTo>
                    <a:pt x="11499" y="7542"/>
                    <a:pt x="10907" y="8910"/>
                    <a:pt x="9909" y="9908"/>
                  </a:cubicBezTo>
                  <a:cubicBezTo>
                    <a:pt x="8911" y="10907"/>
                    <a:pt x="7580" y="11498"/>
                    <a:pt x="6064" y="11498"/>
                  </a:cubicBezTo>
                  <a:cubicBezTo>
                    <a:pt x="4548" y="11498"/>
                    <a:pt x="3180" y="10907"/>
                    <a:pt x="2219" y="9908"/>
                  </a:cubicBezTo>
                  <a:cubicBezTo>
                    <a:pt x="1221" y="8910"/>
                    <a:pt x="592" y="7542"/>
                    <a:pt x="592" y="6063"/>
                  </a:cubicBezTo>
                  <a:cubicBezTo>
                    <a:pt x="592" y="4548"/>
                    <a:pt x="1221" y="3180"/>
                    <a:pt x="2219" y="2218"/>
                  </a:cubicBezTo>
                  <a:cubicBezTo>
                    <a:pt x="3180" y="1220"/>
                    <a:pt x="4548" y="592"/>
                    <a:pt x="6064" y="592"/>
                  </a:cubicBezTo>
                  <a:close/>
                  <a:moveTo>
                    <a:pt x="6064" y="0"/>
                  </a:moveTo>
                  <a:cubicBezTo>
                    <a:pt x="2700" y="0"/>
                    <a:pt x="1" y="2699"/>
                    <a:pt x="1" y="6063"/>
                  </a:cubicBezTo>
                  <a:cubicBezTo>
                    <a:pt x="1" y="9391"/>
                    <a:pt x="2700" y="12127"/>
                    <a:pt x="6064" y="12127"/>
                  </a:cubicBezTo>
                  <a:cubicBezTo>
                    <a:pt x="9391" y="12127"/>
                    <a:pt x="12127" y="9391"/>
                    <a:pt x="12127" y="6063"/>
                  </a:cubicBezTo>
                  <a:cubicBezTo>
                    <a:pt x="12127" y="2699"/>
                    <a:pt x="9391" y="0"/>
                    <a:pt x="6064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7" name="Google Shape;1787;p38"/>
            <p:cNvSpPr/>
            <p:nvPr/>
          </p:nvSpPr>
          <p:spPr>
            <a:xfrm>
              <a:off x="5190375" y="2221600"/>
              <a:ext cx="129400" cy="39075"/>
            </a:xfrm>
            <a:custGeom>
              <a:rect b="b" l="l" r="r" t="t"/>
              <a:pathLst>
                <a:path extrusionOk="0" h="1563" w="5176">
                  <a:moveTo>
                    <a:pt x="2736" y="0"/>
                  </a:moveTo>
                  <a:cubicBezTo>
                    <a:pt x="1257" y="37"/>
                    <a:pt x="148" y="998"/>
                    <a:pt x="148" y="1035"/>
                  </a:cubicBezTo>
                  <a:cubicBezTo>
                    <a:pt x="0" y="1146"/>
                    <a:pt x="0" y="1331"/>
                    <a:pt x="111" y="1442"/>
                  </a:cubicBezTo>
                  <a:cubicBezTo>
                    <a:pt x="170" y="1521"/>
                    <a:pt x="251" y="1558"/>
                    <a:pt x="336" y="1558"/>
                  </a:cubicBezTo>
                  <a:cubicBezTo>
                    <a:pt x="409" y="1558"/>
                    <a:pt x="486" y="1530"/>
                    <a:pt x="555" y="1479"/>
                  </a:cubicBezTo>
                  <a:cubicBezTo>
                    <a:pt x="629" y="1405"/>
                    <a:pt x="1627" y="629"/>
                    <a:pt x="2736" y="629"/>
                  </a:cubicBezTo>
                  <a:cubicBezTo>
                    <a:pt x="3327" y="629"/>
                    <a:pt x="3956" y="814"/>
                    <a:pt x="4621" y="1479"/>
                  </a:cubicBezTo>
                  <a:cubicBezTo>
                    <a:pt x="4677" y="1534"/>
                    <a:pt x="4751" y="1562"/>
                    <a:pt x="4829" y="1562"/>
                  </a:cubicBezTo>
                  <a:cubicBezTo>
                    <a:pt x="4908" y="1562"/>
                    <a:pt x="4991" y="1534"/>
                    <a:pt x="5065" y="1479"/>
                  </a:cubicBezTo>
                  <a:cubicBezTo>
                    <a:pt x="5176" y="1368"/>
                    <a:pt x="5176" y="1146"/>
                    <a:pt x="5065" y="1035"/>
                  </a:cubicBezTo>
                  <a:cubicBezTo>
                    <a:pt x="4289" y="296"/>
                    <a:pt x="3475" y="0"/>
                    <a:pt x="2736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8" name="Google Shape;1788;p38"/>
            <p:cNvSpPr/>
            <p:nvPr/>
          </p:nvSpPr>
          <p:spPr>
            <a:xfrm>
              <a:off x="4993500" y="2059850"/>
              <a:ext cx="154375" cy="74650"/>
            </a:xfrm>
            <a:custGeom>
              <a:rect b="b" l="l" r="r" t="t"/>
              <a:pathLst>
                <a:path extrusionOk="0" h="2986" w="6175">
                  <a:moveTo>
                    <a:pt x="4807" y="0"/>
                  </a:moveTo>
                  <a:cubicBezTo>
                    <a:pt x="3328" y="0"/>
                    <a:pt x="2145" y="629"/>
                    <a:pt x="1331" y="1257"/>
                  </a:cubicBezTo>
                  <a:cubicBezTo>
                    <a:pt x="555" y="1849"/>
                    <a:pt x="111" y="2477"/>
                    <a:pt x="111" y="2477"/>
                  </a:cubicBezTo>
                  <a:cubicBezTo>
                    <a:pt x="0" y="2625"/>
                    <a:pt x="37" y="2810"/>
                    <a:pt x="185" y="2921"/>
                  </a:cubicBezTo>
                  <a:cubicBezTo>
                    <a:pt x="229" y="2965"/>
                    <a:pt x="290" y="2985"/>
                    <a:pt x="352" y="2985"/>
                  </a:cubicBezTo>
                  <a:cubicBezTo>
                    <a:pt x="448" y="2985"/>
                    <a:pt x="547" y="2937"/>
                    <a:pt x="592" y="2847"/>
                  </a:cubicBezTo>
                  <a:lnTo>
                    <a:pt x="629" y="2847"/>
                  </a:lnTo>
                  <a:cubicBezTo>
                    <a:pt x="703" y="2699"/>
                    <a:pt x="1146" y="2145"/>
                    <a:pt x="1849" y="1627"/>
                  </a:cubicBezTo>
                  <a:cubicBezTo>
                    <a:pt x="2588" y="1109"/>
                    <a:pt x="3586" y="629"/>
                    <a:pt x="4807" y="629"/>
                  </a:cubicBezTo>
                  <a:cubicBezTo>
                    <a:pt x="5102" y="629"/>
                    <a:pt x="5435" y="666"/>
                    <a:pt x="5768" y="740"/>
                  </a:cubicBezTo>
                  <a:cubicBezTo>
                    <a:pt x="5787" y="744"/>
                    <a:pt x="5807" y="747"/>
                    <a:pt x="5827" y="747"/>
                  </a:cubicBezTo>
                  <a:cubicBezTo>
                    <a:pt x="5961" y="747"/>
                    <a:pt x="6105" y="642"/>
                    <a:pt x="6137" y="481"/>
                  </a:cubicBezTo>
                  <a:cubicBezTo>
                    <a:pt x="6174" y="333"/>
                    <a:pt x="6064" y="148"/>
                    <a:pt x="5879" y="111"/>
                  </a:cubicBezTo>
                  <a:cubicBezTo>
                    <a:pt x="5509" y="37"/>
                    <a:pt x="5139" y="0"/>
                    <a:pt x="4807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9" name="Google Shape;1789;p38"/>
            <p:cNvSpPr/>
            <p:nvPr/>
          </p:nvSpPr>
          <p:spPr>
            <a:xfrm>
              <a:off x="5316075" y="2049675"/>
              <a:ext cx="183025" cy="81200"/>
            </a:xfrm>
            <a:custGeom>
              <a:rect b="b" l="l" r="r" t="t"/>
              <a:pathLst>
                <a:path extrusionOk="0" h="3248" w="7321">
                  <a:moveTo>
                    <a:pt x="1923" y="1"/>
                  </a:moveTo>
                  <a:cubicBezTo>
                    <a:pt x="924" y="1"/>
                    <a:pt x="259" y="259"/>
                    <a:pt x="259" y="259"/>
                  </a:cubicBezTo>
                  <a:cubicBezTo>
                    <a:pt x="74" y="333"/>
                    <a:pt x="0" y="518"/>
                    <a:pt x="74" y="666"/>
                  </a:cubicBezTo>
                  <a:cubicBezTo>
                    <a:pt x="135" y="789"/>
                    <a:pt x="273" y="860"/>
                    <a:pt x="402" y="860"/>
                  </a:cubicBezTo>
                  <a:cubicBezTo>
                    <a:pt x="429" y="860"/>
                    <a:pt x="455" y="857"/>
                    <a:pt x="481" y="851"/>
                  </a:cubicBezTo>
                  <a:cubicBezTo>
                    <a:pt x="518" y="814"/>
                    <a:pt x="1072" y="592"/>
                    <a:pt x="1923" y="592"/>
                  </a:cubicBezTo>
                  <a:cubicBezTo>
                    <a:pt x="3143" y="592"/>
                    <a:pt x="4917" y="1036"/>
                    <a:pt x="6729" y="3143"/>
                  </a:cubicBezTo>
                  <a:cubicBezTo>
                    <a:pt x="6793" y="3208"/>
                    <a:pt x="6883" y="3247"/>
                    <a:pt x="6975" y="3247"/>
                  </a:cubicBezTo>
                  <a:cubicBezTo>
                    <a:pt x="7042" y="3247"/>
                    <a:pt x="7110" y="3227"/>
                    <a:pt x="7172" y="3180"/>
                  </a:cubicBezTo>
                  <a:cubicBezTo>
                    <a:pt x="7283" y="3069"/>
                    <a:pt x="7320" y="2884"/>
                    <a:pt x="7209" y="2736"/>
                  </a:cubicBezTo>
                  <a:cubicBezTo>
                    <a:pt x="5287" y="481"/>
                    <a:pt x="3290" y="1"/>
                    <a:pt x="1923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0" name="Google Shape;1790;p38"/>
            <p:cNvSpPr/>
            <p:nvPr/>
          </p:nvSpPr>
          <p:spPr>
            <a:xfrm>
              <a:off x="5148775" y="2298125"/>
              <a:ext cx="97075" cy="268425"/>
            </a:xfrm>
            <a:custGeom>
              <a:rect b="b" l="l" r="r" t="t"/>
              <a:pathLst>
                <a:path extrusionOk="0" h="10737" w="3883">
                  <a:moveTo>
                    <a:pt x="2869" y="1"/>
                  </a:moveTo>
                  <a:cubicBezTo>
                    <a:pt x="2849" y="1"/>
                    <a:pt x="2829" y="3"/>
                    <a:pt x="2810" y="8"/>
                  </a:cubicBezTo>
                  <a:cubicBezTo>
                    <a:pt x="2625" y="8"/>
                    <a:pt x="2514" y="156"/>
                    <a:pt x="2551" y="340"/>
                  </a:cubicBezTo>
                  <a:cubicBezTo>
                    <a:pt x="2551" y="340"/>
                    <a:pt x="2551" y="377"/>
                    <a:pt x="2551" y="488"/>
                  </a:cubicBezTo>
                  <a:cubicBezTo>
                    <a:pt x="2588" y="747"/>
                    <a:pt x="2625" y="1413"/>
                    <a:pt x="2625" y="2189"/>
                  </a:cubicBezTo>
                  <a:cubicBezTo>
                    <a:pt x="2662" y="3187"/>
                    <a:pt x="2514" y="4407"/>
                    <a:pt x="2145" y="5073"/>
                  </a:cubicBezTo>
                  <a:cubicBezTo>
                    <a:pt x="1812" y="5664"/>
                    <a:pt x="1331" y="6182"/>
                    <a:pt x="851" y="6662"/>
                  </a:cubicBezTo>
                  <a:cubicBezTo>
                    <a:pt x="629" y="6921"/>
                    <a:pt x="444" y="7143"/>
                    <a:pt x="259" y="7402"/>
                  </a:cubicBezTo>
                  <a:cubicBezTo>
                    <a:pt x="111" y="7624"/>
                    <a:pt x="0" y="7919"/>
                    <a:pt x="0" y="8215"/>
                  </a:cubicBezTo>
                  <a:cubicBezTo>
                    <a:pt x="0" y="8437"/>
                    <a:pt x="74" y="8659"/>
                    <a:pt x="185" y="8881"/>
                  </a:cubicBezTo>
                  <a:cubicBezTo>
                    <a:pt x="629" y="9546"/>
                    <a:pt x="1442" y="9990"/>
                    <a:pt x="2145" y="10286"/>
                  </a:cubicBezTo>
                  <a:cubicBezTo>
                    <a:pt x="2847" y="10581"/>
                    <a:pt x="3476" y="10729"/>
                    <a:pt x="3476" y="10729"/>
                  </a:cubicBezTo>
                  <a:cubicBezTo>
                    <a:pt x="3495" y="10734"/>
                    <a:pt x="3514" y="10736"/>
                    <a:pt x="3534" y="10736"/>
                  </a:cubicBezTo>
                  <a:cubicBezTo>
                    <a:pt x="3669" y="10736"/>
                    <a:pt x="3813" y="10631"/>
                    <a:pt x="3845" y="10470"/>
                  </a:cubicBezTo>
                  <a:cubicBezTo>
                    <a:pt x="3882" y="10323"/>
                    <a:pt x="3771" y="10138"/>
                    <a:pt x="3624" y="10101"/>
                  </a:cubicBezTo>
                  <a:lnTo>
                    <a:pt x="3513" y="10101"/>
                  </a:lnTo>
                  <a:cubicBezTo>
                    <a:pt x="3291" y="10027"/>
                    <a:pt x="2736" y="9879"/>
                    <a:pt x="2145" y="9583"/>
                  </a:cubicBezTo>
                  <a:cubicBezTo>
                    <a:pt x="1553" y="9324"/>
                    <a:pt x="962" y="8955"/>
                    <a:pt x="703" y="8548"/>
                  </a:cubicBezTo>
                  <a:cubicBezTo>
                    <a:pt x="629" y="8437"/>
                    <a:pt x="592" y="8326"/>
                    <a:pt x="592" y="8215"/>
                  </a:cubicBezTo>
                  <a:cubicBezTo>
                    <a:pt x="592" y="8067"/>
                    <a:pt x="666" y="7919"/>
                    <a:pt x="777" y="7735"/>
                  </a:cubicBezTo>
                  <a:cubicBezTo>
                    <a:pt x="962" y="7439"/>
                    <a:pt x="1294" y="7106"/>
                    <a:pt x="1664" y="6699"/>
                  </a:cubicBezTo>
                  <a:cubicBezTo>
                    <a:pt x="2034" y="6330"/>
                    <a:pt x="2403" y="5886"/>
                    <a:pt x="2699" y="5368"/>
                  </a:cubicBezTo>
                  <a:cubicBezTo>
                    <a:pt x="3180" y="4481"/>
                    <a:pt x="3254" y="3224"/>
                    <a:pt x="3254" y="2189"/>
                  </a:cubicBezTo>
                  <a:cubicBezTo>
                    <a:pt x="3254" y="1117"/>
                    <a:pt x="3143" y="267"/>
                    <a:pt x="3143" y="267"/>
                  </a:cubicBezTo>
                  <a:cubicBezTo>
                    <a:pt x="3143" y="106"/>
                    <a:pt x="3003" y="1"/>
                    <a:pt x="2869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1" name="Google Shape;1791;p38"/>
            <p:cNvSpPr/>
            <p:nvPr/>
          </p:nvSpPr>
          <p:spPr>
            <a:xfrm>
              <a:off x="5215325" y="2589325"/>
              <a:ext cx="163625" cy="61150"/>
            </a:xfrm>
            <a:custGeom>
              <a:rect b="b" l="l" r="r" t="t"/>
              <a:pathLst>
                <a:path extrusionOk="0" h="2446" w="6545">
                  <a:moveTo>
                    <a:pt x="6229" y="0"/>
                  </a:moveTo>
                  <a:cubicBezTo>
                    <a:pt x="6140" y="0"/>
                    <a:pt x="6049" y="37"/>
                    <a:pt x="5990" y="116"/>
                  </a:cubicBezTo>
                  <a:cubicBezTo>
                    <a:pt x="4659" y="1521"/>
                    <a:pt x="2921" y="1817"/>
                    <a:pt x="1701" y="1817"/>
                  </a:cubicBezTo>
                  <a:cubicBezTo>
                    <a:pt x="1331" y="1817"/>
                    <a:pt x="998" y="1780"/>
                    <a:pt x="740" y="1743"/>
                  </a:cubicBezTo>
                  <a:cubicBezTo>
                    <a:pt x="629" y="1743"/>
                    <a:pt x="555" y="1743"/>
                    <a:pt x="481" y="1706"/>
                  </a:cubicBezTo>
                  <a:lnTo>
                    <a:pt x="407" y="1706"/>
                  </a:lnTo>
                  <a:cubicBezTo>
                    <a:pt x="376" y="1700"/>
                    <a:pt x="346" y="1697"/>
                    <a:pt x="318" y="1697"/>
                  </a:cubicBezTo>
                  <a:cubicBezTo>
                    <a:pt x="176" y="1697"/>
                    <a:pt x="68" y="1774"/>
                    <a:pt x="37" y="1928"/>
                  </a:cubicBezTo>
                  <a:cubicBezTo>
                    <a:pt x="0" y="2076"/>
                    <a:pt x="74" y="2261"/>
                    <a:pt x="259" y="2298"/>
                  </a:cubicBezTo>
                  <a:cubicBezTo>
                    <a:pt x="259" y="2298"/>
                    <a:pt x="851" y="2446"/>
                    <a:pt x="1701" y="2446"/>
                  </a:cubicBezTo>
                  <a:cubicBezTo>
                    <a:pt x="2995" y="2446"/>
                    <a:pt x="4917" y="2113"/>
                    <a:pt x="6433" y="523"/>
                  </a:cubicBezTo>
                  <a:cubicBezTo>
                    <a:pt x="6544" y="412"/>
                    <a:pt x="6544" y="190"/>
                    <a:pt x="6433" y="79"/>
                  </a:cubicBezTo>
                  <a:cubicBezTo>
                    <a:pt x="6382" y="28"/>
                    <a:pt x="6306" y="0"/>
                    <a:pt x="6229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2" name="Google Shape;1792;p38"/>
            <p:cNvSpPr/>
            <p:nvPr/>
          </p:nvSpPr>
          <p:spPr>
            <a:xfrm>
              <a:off x="862950" y="4920450"/>
              <a:ext cx="1188625" cy="15750"/>
            </a:xfrm>
            <a:custGeom>
              <a:rect b="b" l="l" r="r" t="t"/>
              <a:pathLst>
                <a:path extrusionOk="0" h="630" w="47545">
                  <a:moveTo>
                    <a:pt x="334" y="1"/>
                  </a:moveTo>
                  <a:cubicBezTo>
                    <a:pt x="149" y="1"/>
                    <a:pt x="1" y="149"/>
                    <a:pt x="1" y="296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47249" y="629"/>
                  </a:lnTo>
                  <a:cubicBezTo>
                    <a:pt x="47397" y="629"/>
                    <a:pt x="47545" y="481"/>
                    <a:pt x="47545" y="296"/>
                  </a:cubicBezTo>
                  <a:cubicBezTo>
                    <a:pt x="47545" y="149"/>
                    <a:pt x="47397" y="1"/>
                    <a:pt x="47249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3" name="Google Shape;1793;p38"/>
            <p:cNvSpPr/>
            <p:nvPr/>
          </p:nvSpPr>
          <p:spPr>
            <a:xfrm>
              <a:off x="2173575" y="4920450"/>
              <a:ext cx="4043675" cy="15750"/>
            </a:xfrm>
            <a:custGeom>
              <a:rect b="b" l="l" r="r" t="t"/>
              <a:pathLst>
                <a:path extrusionOk="0" h="630" w="161747">
                  <a:moveTo>
                    <a:pt x="296" y="1"/>
                  </a:moveTo>
                  <a:cubicBezTo>
                    <a:pt x="148" y="1"/>
                    <a:pt x="0" y="149"/>
                    <a:pt x="0" y="296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1451" y="629"/>
                  </a:lnTo>
                  <a:cubicBezTo>
                    <a:pt x="161599" y="629"/>
                    <a:pt x="161746" y="481"/>
                    <a:pt x="161746" y="296"/>
                  </a:cubicBezTo>
                  <a:cubicBezTo>
                    <a:pt x="161746" y="149"/>
                    <a:pt x="161599" y="1"/>
                    <a:pt x="161451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4" name="Google Shape;1794;p38"/>
            <p:cNvSpPr/>
            <p:nvPr/>
          </p:nvSpPr>
          <p:spPr>
            <a:xfrm>
              <a:off x="6316125" y="4920450"/>
              <a:ext cx="159000" cy="15750"/>
            </a:xfrm>
            <a:custGeom>
              <a:rect b="b" l="l" r="r" t="t"/>
              <a:pathLst>
                <a:path extrusionOk="0" h="630" w="6360">
                  <a:moveTo>
                    <a:pt x="333" y="1"/>
                  </a:moveTo>
                  <a:cubicBezTo>
                    <a:pt x="148" y="1"/>
                    <a:pt x="0" y="149"/>
                    <a:pt x="0" y="296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6026" y="629"/>
                  </a:lnTo>
                  <a:cubicBezTo>
                    <a:pt x="6211" y="629"/>
                    <a:pt x="6359" y="481"/>
                    <a:pt x="6359" y="296"/>
                  </a:cubicBezTo>
                  <a:cubicBezTo>
                    <a:pt x="6359" y="149"/>
                    <a:pt x="6211" y="1"/>
                    <a:pt x="6026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5" name="Google Shape;1795;p38"/>
            <p:cNvSpPr/>
            <p:nvPr/>
          </p:nvSpPr>
          <p:spPr>
            <a:xfrm>
              <a:off x="4014700" y="2706825"/>
              <a:ext cx="350325" cy="819850"/>
            </a:xfrm>
            <a:custGeom>
              <a:rect b="b" l="l" r="r" t="t"/>
              <a:pathLst>
                <a:path extrusionOk="0" h="32794" w="14013">
                  <a:moveTo>
                    <a:pt x="0" y="1"/>
                  </a:moveTo>
                  <a:lnTo>
                    <a:pt x="0" y="32794"/>
                  </a:lnTo>
                  <a:lnTo>
                    <a:pt x="14012" y="32794"/>
                  </a:lnTo>
                  <a:lnTo>
                    <a:pt x="1401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6" name="Google Shape;1796;p38"/>
            <p:cNvSpPr/>
            <p:nvPr/>
          </p:nvSpPr>
          <p:spPr>
            <a:xfrm>
              <a:off x="1582025" y="1799200"/>
              <a:ext cx="1080500" cy="1727475"/>
            </a:xfrm>
            <a:custGeom>
              <a:rect b="b" l="l" r="r" t="t"/>
              <a:pathLst>
                <a:path extrusionOk="0" h="69099" w="43220">
                  <a:moveTo>
                    <a:pt x="1" y="1"/>
                  </a:moveTo>
                  <a:lnTo>
                    <a:pt x="1" y="67768"/>
                  </a:lnTo>
                  <a:cubicBezTo>
                    <a:pt x="1073" y="68175"/>
                    <a:pt x="2145" y="68618"/>
                    <a:pt x="3217" y="69099"/>
                  </a:cubicBezTo>
                  <a:lnTo>
                    <a:pt x="22738" y="69099"/>
                  </a:lnTo>
                  <a:cubicBezTo>
                    <a:pt x="30686" y="58747"/>
                    <a:pt x="31537" y="19188"/>
                    <a:pt x="4322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7" name="Google Shape;1797;p38"/>
            <p:cNvSpPr/>
            <p:nvPr/>
          </p:nvSpPr>
          <p:spPr>
            <a:xfrm>
              <a:off x="1582025" y="1799200"/>
              <a:ext cx="2783000" cy="1727475"/>
            </a:xfrm>
            <a:custGeom>
              <a:rect b="b" l="l" r="r" t="t"/>
              <a:pathLst>
                <a:path extrusionOk="0" h="69099" w="111320">
                  <a:moveTo>
                    <a:pt x="1" y="67768"/>
                  </a:moveTo>
                  <a:lnTo>
                    <a:pt x="1" y="69099"/>
                  </a:lnTo>
                  <a:lnTo>
                    <a:pt x="3217" y="69099"/>
                  </a:lnTo>
                  <a:cubicBezTo>
                    <a:pt x="2145" y="68618"/>
                    <a:pt x="1073" y="68175"/>
                    <a:pt x="1" y="67768"/>
                  </a:cubicBezTo>
                  <a:close/>
                  <a:moveTo>
                    <a:pt x="43220" y="1"/>
                  </a:moveTo>
                  <a:cubicBezTo>
                    <a:pt x="31537" y="19188"/>
                    <a:pt x="30686" y="58747"/>
                    <a:pt x="22738" y="69099"/>
                  </a:cubicBezTo>
                  <a:lnTo>
                    <a:pt x="94904" y="69099"/>
                  </a:lnTo>
                  <a:cubicBezTo>
                    <a:pt x="95644" y="68433"/>
                    <a:pt x="96383" y="67768"/>
                    <a:pt x="97197" y="67102"/>
                  </a:cubicBezTo>
                  <a:cubicBezTo>
                    <a:pt x="100043" y="55678"/>
                    <a:pt x="102483" y="45770"/>
                    <a:pt x="103260" y="42036"/>
                  </a:cubicBezTo>
                  <a:cubicBezTo>
                    <a:pt x="103408" y="41297"/>
                    <a:pt x="103482" y="40816"/>
                    <a:pt x="103482" y="40594"/>
                  </a:cubicBezTo>
                  <a:cubicBezTo>
                    <a:pt x="103629" y="38672"/>
                    <a:pt x="104147" y="37452"/>
                    <a:pt x="104813" y="36675"/>
                  </a:cubicBezTo>
                  <a:cubicBezTo>
                    <a:pt x="105441" y="35936"/>
                    <a:pt x="106254" y="35677"/>
                    <a:pt x="106883" y="35677"/>
                  </a:cubicBezTo>
                  <a:cubicBezTo>
                    <a:pt x="107474" y="35677"/>
                    <a:pt x="108916" y="35788"/>
                    <a:pt x="110210" y="35899"/>
                  </a:cubicBezTo>
                  <a:cubicBezTo>
                    <a:pt x="110617" y="35936"/>
                    <a:pt x="110987" y="35973"/>
                    <a:pt x="111319" y="35973"/>
                  </a:cubicBezTo>
                  <a:lnTo>
                    <a:pt x="11131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8" name="Google Shape;1798;p38"/>
            <p:cNvSpPr/>
            <p:nvPr/>
          </p:nvSpPr>
          <p:spPr>
            <a:xfrm>
              <a:off x="3977725" y="3502625"/>
              <a:ext cx="27750" cy="24050"/>
            </a:xfrm>
            <a:custGeom>
              <a:rect b="b" l="l" r="r" t="t"/>
              <a:pathLst>
                <a:path extrusionOk="0" h="962" w="1110">
                  <a:moveTo>
                    <a:pt x="1110" y="1"/>
                  </a:moveTo>
                  <a:cubicBezTo>
                    <a:pt x="740" y="333"/>
                    <a:pt x="370" y="629"/>
                    <a:pt x="1" y="962"/>
                  </a:cubicBezTo>
                  <a:lnTo>
                    <a:pt x="851" y="962"/>
                  </a:lnTo>
                  <a:cubicBezTo>
                    <a:pt x="925" y="629"/>
                    <a:pt x="999" y="333"/>
                    <a:pt x="1110" y="1"/>
                  </a:cubicBezTo>
                  <a:close/>
                </a:path>
              </a:pathLst>
            </a:custGeom>
            <a:solidFill>
              <a:srgbClr val="BEBE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9" name="Google Shape;1799;p38"/>
            <p:cNvSpPr/>
            <p:nvPr/>
          </p:nvSpPr>
          <p:spPr>
            <a:xfrm>
              <a:off x="3954625" y="3476750"/>
              <a:ext cx="57325" cy="49925"/>
            </a:xfrm>
            <a:custGeom>
              <a:rect b="b" l="l" r="r" t="t"/>
              <a:pathLst>
                <a:path extrusionOk="0" h="1997" w="2293">
                  <a:moveTo>
                    <a:pt x="2293" y="0"/>
                  </a:moveTo>
                  <a:lnTo>
                    <a:pt x="2293" y="0"/>
                  </a:lnTo>
                  <a:cubicBezTo>
                    <a:pt x="1479" y="666"/>
                    <a:pt x="740" y="1331"/>
                    <a:pt x="0" y="1997"/>
                  </a:cubicBezTo>
                  <a:lnTo>
                    <a:pt x="925" y="1997"/>
                  </a:lnTo>
                  <a:cubicBezTo>
                    <a:pt x="1294" y="1664"/>
                    <a:pt x="1664" y="1368"/>
                    <a:pt x="2034" y="1036"/>
                  </a:cubicBezTo>
                  <a:cubicBezTo>
                    <a:pt x="2108" y="703"/>
                    <a:pt x="2182" y="333"/>
                    <a:pt x="2293" y="0"/>
                  </a:cubicBezTo>
                  <a:close/>
                </a:path>
              </a:pathLst>
            </a:custGeom>
            <a:solidFill>
              <a:srgbClr val="BEBE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0" name="Google Shape;1800;p38"/>
            <p:cNvSpPr/>
            <p:nvPr/>
          </p:nvSpPr>
          <p:spPr>
            <a:xfrm>
              <a:off x="3998975" y="2691125"/>
              <a:ext cx="366050" cy="835550"/>
            </a:xfrm>
            <a:custGeom>
              <a:rect b="b" l="l" r="r" t="t"/>
              <a:pathLst>
                <a:path extrusionOk="0" h="33422" w="14642">
                  <a:moveTo>
                    <a:pt x="10205" y="0"/>
                  </a:moveTo>
                  <a:cubicBezTo>
                    <a:pt x="9576" y="0"/>
                    <a:pt x="8763" y="259"/>
                    <a:pt x="8135" y="998"/>
                  </a:cubicBezTo>
                  <a:cubicBezTo>
                    <a:pt x="7469" y="1775"/>
                    <a:pt x="6951" y="2995"/>
                    <a:pt x="6804" y="4917"/>
                  </a:cubicBezTo>
                  <a:cubicBezTo>
                    <a:pt x="6804" y="5139"/>
                    <a:pt x="6730" y="5620"/>
                    <a:pt x="6582" y="6359"/>
                  </a:cubicBezTo>
                  <a:cubicBezTo>
                    <a:pt x="5805" y="10093"/>
                    <a:pt x="3365" y="20001"/>
                    <a:pt x="519" y="31425"/>
                  </a:cubicBezTo>
                  <a:cubicBezTo>
                    <a:pt x="408" y="31758"/>
                    <a:pt x="334" y="32128"/>
                    <a:pt x="260" y="32461"/>
                  </a:cubicBezTo>
                  <a:cubicBezTo>
                    <a:pt x="149" y="32793"/>
                    <a:pt x="75" y="33089"/>
                    <a:pt x="1" y="33422"/>
                  </a:cubicBezTo>
                  <a:lnTo>
                    <a:pt x="629" y="33422"/>
                  </a:lnTo>
                  <a:cubicBezTo>
                    <a:pt x="999" y="31980"/>
                    <a:pt x="1369" y="30575"/>
                    <a:pt x="1702" y="29207"/>
                  </a:cubicBezTo>
                  <a:cubicBezTo>
                    <a:pt x="3254" y="22922"/>
                    <a:pt x="4659" y="17229"/>
                    <a:pt x="5694" y="12903"/>
                  </a:cubicBezTo>
                  <a:cubicBezTo>
                    <a:pt x="6212" y="10759"/>
                    <a:pt x="6619" y="8947"/>
                    <a:pt x="6914" y="7616"/>
                  </a:cubicBezTo>
                  <a:cubicBezTo>
                    <a:pt x="7210" y="6248"/>
                    <a:pt x="7395" y="5361"/>
                    <a:pt x="7432" y="4954"/>
                  </a:cubicBezTo>
                  <a:cubicBezTo>
                    <a:pt x="7580" y="3106"/>
                    <a:pt x="8061" y="2034"/>
                    <a:pt x="8578" y="1405"/>
                  </a:cubicBezTo>
                  <a:cubicBezTo>
                    <a:pt x="9133" y="777"/>
                    <a:pt x="9724" y="629"/>
                    <a:pt x="10205" y="629"/>
                  </a:cubicBezTo>
                  <a:cubicBezTo>
                    <a:pt x="10759" y="629"/>
                    <a:pt x="12201" y="740"/>
                    <a:pt x="13495" y="814"/>
                  </a:cubicBezTo>
                  <a:cubicBezTo>
                    <a:pt x="13902" y="851"/>
                    <a:pt x="14309" y="888"/>
                    <a:pt x="14641" y="925"/>
                  </a:cubicBezTo>
                  <a:lnTo>
                    <a:pt x="14641" y="296"/>
                  </a:lnTo>
                  <a:cubicBezTo>
                    <a:pt x="14309" y="296"/>
                    <a:pt x="13939" y="259"/>
                    <a:pt x="13532" y="222"/>
                  </a:cubicBezTo>
                  <a:cubicBezTo>
                    <a:pt x="12238" y="111"/>
                    <a:pt x="10796" y="0"/>
                    <a:pt x="10205" y="0"/>
                  </a:cubicBezTo>
                  <a:close/>
                </a:path>
              </a:pathLst>
            </a:custGeom>
            <a:solidFill>
              <a:srgbClr val="BEBE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1" name="Google Shape;1801;p38"/>
            <p:cNvSpPr/>
            <p:nvPr/>
          </p:nvSpPr>
          <p:spPr>
            <a:xfrm>
              <a:off x="1529350" y="1687375"/>
              <a:ext cx="2889275" cy="1951150"/>
            </a:xfrm>
            <a:custGeom>
              <a:rect b="b" l="l" r="r" t="t"/>
              <a:pathLst>
                <a:path extrusionOk="0" h="78046" w="115571">
                  <a:moveTo>
                    <a:pt x="113759" y="4178"/>
                  </a:moveTo>
                  <a:lnTo>
                    <a:pt x="113759" y="73868"/>
                  </a:lnTo>
                  <a:lnTo>
                    <a:pt x="1812" y="73868"/>
                  </a:lnTo>
                  <a:lnTo>
                    <a:pt x="1812" y="4178"/>
                  </a:lnTo>
                  <a:close/>
                  <a:moveTo>
                    <a:pt x="1" y="0"/>
                  </a:moveTo>
                  <a:lnTo>
                    <a:pt x="1" y="78045"/>
                  </a:lnTo>
                  <a:lnTo>
                    <a:pt x="115571" y="78045"/>
                  </a:lnTo>
                  <a:lnTo>
                    <a:pt x="115571" y="0"/>
                  </a:ln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2" name="Google Shape;1802;p38"/>
            <p:cNvSpPr/>
            <p:nvPr/>
          </p:nvSpPr>
          <p:spPr>
            <a:xfrm>
              <a:off x="1521025" y="1679050"/>
              <a:ext cx="2905000" cy="1966875"/>
            </a:xfrm>
            <a:custGeom>
              <a:rect b="b" l="l" r="r" t="t"/>
              <a:pathLst>
                <a:path extrusionOk="0" h="78675" w="116200">
                  <a:moveTo>
                    <a:pt x="113759" y="4807"/>
                  </a:moveTo>
                  <a:lnTo>
                    <a:pt x="113759" y="73905"/>
                  </a:lnTo>
                  <a:lnTo>
                    <a:pt x="2441" y="73905"/>
                  </a:lnTo>
                  <a:lnTo>
                    <a:pt x="2441" y="4807"/>
                  </a:lnTo>
                  <a:close/>
                  <a:moveTo>
                    <a:pt x="2145" y="4178"/>
                  </a:moveTo>
                  <a:cubicBezTo>
                    <a:pt x="2071" y="4178"/>
                    <a:pt x="1997" y="4215"/>
                    <a:pt x="1923" y="4289"/>
                  </a:cubicBezTo>
                  <a:cubicBezTo>
                    <a:pt x="1849" y="4326"/>
                    <a:pt x="1849" y="4400"/>
                    <a:pt x="1849" y="4511"/>
                  </a:cubicBezTo>
                  <a:lnTo>
                    <a:pt x="1849" y="74201"/>
                  </a:lnTo>
                  <a:cubicBezTo>
                    <a:pt x="1849" y="74275"/>
                    <a:pt x="1849" y="74385"/>
                    <a:pt x="1923" y="74422"/>
                  </a:cubicBezTo>
                  <a:cubicBezTo>
                    <a:pt x="1997" y="74496"/>
                    <a:pt x="2071" y="74533"/>
                    <a:pt x="2145" y="74533"/>
                  </a:cubicBezTo>
                  <a:lnTo>
                    <a:pt x="114092" y="74533"/>
                  </a:lnTo>
                  <a:cubicBezTo>
                    <a:pt x="114166" y="74533"/>
                    <a:pt x="114240" y="74496"/>
                    <a:pt x="114314" y="74422"/>
                  </a:cubicBezTo>
                  <a:cubicBezTo>
                    <a:pt x="114351" y="74385"/>
                    <a:pt x="114388" y="74275"/>
                    <a:pt x="114388" y="74201"/>
                  </a:cubicBezTo>
                  <a:lnTo>
                    <a:pt x="114388" y="4511"/>
                  </a:lnTo>
                  <a:cubicBezTo>
                    <a:pt x="114388" y="4400"/>
                    <a:pt x="114351" y="4326"/>
                    <a:pt x="114314" y="4289"/>
                  </a:cubicBezTo>
                  <a:cubicBezTo>
                    <a:pt x="114240" y="4215"/>
                    <a:pt x="114166" y="4178"/>
                    <a:pt x="114092" y="4178"/>
                  </a:cubicBezTo>
                  <a:close/>
                  <a:moveTo>
                    <a:pt x="115608" y="629"/>
                  </a:moveTo>
                  <a:lnTo>
                    <a:pt x="115608" y="78082"/>
                  </a:lnTo>
                  <a:lnTo>
                    <a:pt x="629" y="78082"/>
                  </a:lnTo>
                  <a:lnTo>
                    <a:pt x="629" y="629"/>
                  </a:lnTo>
                  <a:close/>
                  <a:moveTo>
                    <a:pt x="334" y="0"/>
                  </a:moveTo>
                  <a:cubicBezTo>
                    <a:pt x="223" y="0"/>
                    <a:pt x="149" y="37"/>
                    <a:pt x="112" y="111"/>
                  </a:cubicBezTo>
                  <a:cubicBezTo>
                    <a:pt x="38" y="148"/>
                    <a:pt x="1" y="259"/>
                    <a:pt x="1" y="333"/>
                  </a:cubicBezTo>
                  <a:lnTo>
                    <a:pt x="1" y="78378"/>
                  </a:lnTo>
                  <a:cubicBezTo>
                    <a:pt x="1" y="78452"/>
                    <a:pt x="38" y="78526"/>
                    <a:pt x="112" y="78600"/>
                  </a:cubicBezTo>
                  <a:cubicBezTo>
                    <a:pt x="149" y="78637"/>
                    <a:pt x="223" y="78674"/>
                    <a:pt x="334" y="78674"/>
                  </a:cubicBezTo>
                  <a:lnTo>
                    <a:pt x="115904" y="78674"/>
                  </a:lnTo>
                  <a:cubicBezTo>
                    <a:pt x="115978" y="78674"/>
                    <a:pt x="116052" y="78637"/>
                    <a:pt x="116125" y="78600"/>
                  </a:cubicBezTo>
                  <a:cubicBezTo>
                    <a:pt x="116162" y="78526"/>
                    <a:pt x="116199" y="78452"/>
                    <a:pt x="116199" y="78378"/>
                  </a:cubicBezTo>
                  <a:lnTo>
                    <a:pt x="116199" y="333"/>
                  </a:lnTo>
                  <a:cubicBezTo>
                    <a:pt x="116199" y="259"/>
                    <a:pt x="116162" y="185"/>
                    <a:pt x="116125" y="111"/>
                  </a:cubicBezTo>
                  <a:cubicBezTo>
                    <a:pt x="116052" y="37"/>
                    <a:pt x="115978" y="0"/>
                    <a:pt x="115904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3" name="Google Shape;1803;p38"/>
            <p:cNvSpPr/>
            <p:nvPr/>
          </p:nvSpPr>
          <p:spPr>
            <a:xfrm>
              <a:off x="1634725" y="1846350"/>
              <a:ext cx="1974250" cy="154375"/>
            </a:xfrm>
            <a:custGeom>
              <a:rect b="b" l="l" r="r" t="t"/>
              <a:pathLst>
                <a:path extrusionOk="0" h="6175" w="78970">
                  <a:moveTo>
                    <a:pt x="2071" y="0"/>
                  </a:moveTo>
                  <a:cubicBezTo>
                    <a:pt x="924" y="0"/>
                    <a:pt x="0" y="924"/>
                    <a:pt x="0" y="2070"/>
                  </a:cubicBezTo>
                  <a:lnTo>
                    <a:pt x="0" y="4104"/>
                  </a:lnTo>
                  <a:cubicBezTo>
                    <a:pt x="0" y="5250"/>
                    <a:pt x="924" y="6174"/>
                    <a:pt x="2071" y="6174"/>
                  </a:cubicBezTo>
                  <a:lnTo>
                    <a:pt x="76862" y="6174"/>
                  </a:lnTo>
                  <a:cubicBezTo>
                    <a:pt x="78008" y="6174"/>
                    <a:pt x="78969" y="5250"/>
                    <a:pt x="78969" y="4104"/>
                  </a:cubicBezTo>
                  <a:lnTo>
                    <a:pt x="78969" y="2070"/>
                  </a:lnTo>
                  <a:cubicBezTo>
                    <a:pt x="78969" y="924"/>
                    <a:pt x="78008" y="0"/>
                    <a:pt x="76862" y="0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4" name="Google Shape;1804;p38"/>
            <p:cNvSpPr/>
            <p:nvPr/>
          </p:nvSpPr>
          <p:spPr>
            <a:xfrm>
              <a:off x="1626400" y="1838950"/>
              <a:ext cx="1989975" cy="170075"/>
            </a:xfrm>
            <a:custGeom>
              <a:rect b="b" l="l" r="r" t="t"/>
              <a:pathLst>
                <a:path extrusionOk="0" h="6803" w="79599">
                  <a:moveTo>
                    <a:pt x="77195" y="629"/>
                  </a:moveTo>
                  <a:cubicBezTo>
                    <a:pt x="78193" y="629"/>
                    <a:pt x="78970" y="1405"/>
                    <a:pt x="78970" y="2366"/>
                  </a:cubicBezTo>
                  <a:lnTo>
                    <a:pt x="78970" y="4400"/>
                  </a:lnTo>
                  <a:cubicBezTo>
                    <a:pt x="78970" y="5398"/>
                    <a:pt x="78193" y="6174"/>
                    <a:pt x="77195" y="6174"/>
                  </a:cubicBezTo>
                  <a:lnTo>
                    <a:pt x="2404" y="6174"/>
                  </a:lnTo>
                  <a:cubicBezTo>
                    <a:pt x="1442" y="6174"/>
                    <a:pt x="629" y="5398"/>
                    <a:pt x="629" y="4400"/>
                  </a:cubicBezTo>
                  <a:lnTo>
                    <a:pt x="629" y="2366"/>
                  </a:lnTo>
                  <a:cubicBezTo>
                    <a:pt x="629" y="1405"/>
                    <a:pt x="1442" y="629"/>
                    <a:pt x="2404" y="629"/>
                  </a:cubicBezTo>
                  <a:close/>
                  <a:moveTo>
                    <a:pt x="2404" y="0"/>
                  </a:moveTo>
                  <a:cubicBezTo>
                    <a:pt x="1073" y="0"/>
                    <a:pt x="0" y="1072"/>
                    <a:pt x="0" y="2366"/>
                  </a:cubicBezTo>
                  <a:lnTo>
                    <a:pt x="0" y="4400"/>
                  </a:lnTo>
                  <a:cubicBezTo>
                    <a:pt x="0" y="5731"/>
                    <a:pt x="1073" y="6803"/>
                    <a:pt x="2404" y="6803"/>
                  </a:cubicBezTo>
                  <a:lnTo>
                    <a:pt x="77195" y="6803"/>
                  </a:lnTo>
                  <a:cubicBezTo>
                    <a:pt x="78526" y="6803"/>
                    <a:pt x="79598" y="5731"/>
                    <a:pt x="79598" y="4400"/>
                  </a:cubicBezTo>
                  <a:lnTo>
                    <a:pt x="79598" y="2366"/>
                  </a:lnTo>
                  <a:cubicBezTo>
                    <a:pt x="79598" y="1072"/>
                    <a:pt x="78526" y="0"/>
                    <a:pt x="77195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5" name="Google Shape;1805;p38"/>
            <p:cNvSpPr/>
            <p:nvPr/>
          </p:nvSpPr>
          <p:spPr>
            <a:xfrm>
              <a:off x="1658750" y="2167975"/>
              <a:ext cx="421500" cy="15750"/>
            </a:xfrm>
            <a:custGeom>
              <a:rect b="b" l="l" r="r" t="t"/>
              <a:pathLst>
                <a:path extrusionOk="0" h="630" w="1686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297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6" name="Google Shape;1806;p38"/>
            <p:cNvSpPr/>
            <p:nvPr/>
          </p:nvSpPr>
          <p:spPr>
            <a:xfrm>
              <a:off x="1658750" y="2259475"/>
              <a:ext cx="421500" cy="15750"/>
            </a:xfrm>
            <a:custGeom>
              <a:rect b="b" l="l" r="r" t="t"/>
              <a:pathLst>
                <a:path extrusionOk="0" h="630" w="1686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7" name="Google Shape;1807;p38"/>
            <p:cNvSpPr/>
            <p:nvPr/>
          </p:nvSpPr>
          <p:spPr>
            <a:xfrm>
              <a:off x="1658750" y="2351000"/>
              <a:ext cx="421500" cy="15725"/>
            </a:xfrm>
            <a:custGeom>
              <a:rect b="b" l="l" r="r" t="t"/>
              <a:pathLst>
                <a:path extrusionOk="0" h="629" w="16860">
                  <a:moveTo>
                    <a:pt x="296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333"/>
                  </a:cubicBezTo>
                  <a:cubicBezTo>
                    <a:pt x="16859" y="148"/>
                    <a:pt x="16748" y="0"/>
                    <a:pt x="16563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8" name="Google Shape;1808;p38"/>
            <p:cNvSpPr/>
            <p:nvPr/>
          </p:nvSpPr>
          <p:spPr>
            <a:xfrm>
              <a:off x="1658750" y="2448025"/>
              <a:ext cx="421500" cy="15750"/>
            </a:xfrm>
            <a:custGeom>
              <a:rect b="b" l="l" r="r" t="t"/>
              <a:pathLst>
                <a:path extrusionOk="0" h="630" w="1686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9" name="Google Shape;1809;p38"/>
            <p:cNvSpPr/>
            <p:nvPr/>
          </p:nvSpPr>
          <p:spPr>
            <a:xfrm>
              <a:off x="2144000" y="2167975"/>
              <a:ext cx="421475" cy="15750"/>
            </a:xfrm>
            <a:custGeom>
              <a:rect b="b" l="l" r="r" t="t"/>
              <a:pathLst>
                <a:path extrusionOk="0" h="630" w="16859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297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0" name="Google Shape;1810;p38"/>
            <p:cNvSpPr/>
            <p:nvPr/>
          </p:nvSpPr>
          <p:spPr>
            <a:xfrm>
              <a:off x="2144000" y="2259475"/>
              <a:ext cx="421475" cy="15750"/>
            </a:xfrm>
            <a:custGeom>
              <a:rect b="b" l="l" r="r" t="t"/>
              <a:pathLst>
                <a:path extrusionOk="0" h="630" w="16859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1" name="Google Shape;1811;p38"/>
            <p:cNvSpPr/>
            <p:nvPr/>
          </p:nvSpPr>
          <p:spPr>
            <a:xfrm>
              <a:off x="2144000" y="2351000"/>
              <a:ext cx="421475" cy="15725"/>
            </a:xfrm>
            <a:custGeom>
              <a:rect b="b" l="l" r="r" t="t"/>
              <a:pathLst>
                <a:path extrusionOk="0" h="629" w="16859">
                  <a:moveTo>
                    <a:pt x="296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333"/>
                  </a:cubicBezTo>
                  <a:cubicBezTo>
                    <a:pt x="16859" y="148"/>
                    <a:pt x="16748" y="0"/>
                    <a:pt x="16563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2" name="Google Shape;1812;p38"/>
            <p:cNvSpPr/>
            <p:nvPr/>
          </p:nvSpPr>
          <p:spPr>
            <a:xfrm>
              <a:off x="2144000" y="2448025"/>
              <a:ext cx="421475" cy="15750"/>
            </a:xfrm>
            <a:custGeom>
              <a:rect b="b" l="l" r="r" t="t"/>
              <a:pathLst>
                <a:path extrusionOk="0" h="630" w="16859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3" name="Google Shape;1813;p38"/>
            <p:cNvSpPr/>
            <p:nvPr/>
          </p:nvSpPr>
          <p:spPr>
            <a:xfrm>
              <a:off x="2629225" y="2167975"/>
              <a:ext cx="421500" cy="15750"/>
            </a:xfrm>
            <a:custGeom>
              <a:rect b="b" l="l" r="r" t="t"/>
              <a:pathLst>
                <a:path extrusionOk="0" h="630" w="16860">
                  <a:moveTo>
                    <a:pt x="296" y="1"/>
                  </a:moveTo>
                  <a:cubicBezTo>
                    <a:pt x="148" y="1"/>
                    <a:pt x="1" y="149"/>
                    <a:pt x="1" y="297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297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4" name="Google Shape;1814;p38"/>
            <p:cNvSpPr/>
            <p:nvPr/>
          </p:nvSpPr>
          <p:spPr>
            <a:xfrm>
              <a:off x="2629225" y="2259475"/>
              <a:ext cx="421500" cy="15750"/>
            </a:xfrm>
            <a:custGeom>
              <a:rect b="b" l="l" r="r" t="t"/>
              <a:pathLst>
                <a:path extrusionOk="0" h="630" w="16860">
                  <a:moveTo>
                    <a:pt x="296" y="1"/>
                  </a:moveTo>
                  <a:cubicBezTo>
                    <a:pt x="148" y="1"/>
                    <a:pt x="1" y="149"/>
                    <a:pt x="1" y="334"/>
                  </a:cubicBezTo>
                  <a:cubicBezTo>
                    <a:pt x="1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5" name="Google Shape;1815;p38"/>
            <p:cNvSpPr/>
            <p:nvPr/>
          </p:nvSpPr>
          <p:spPr>
            <a:xfrm>
              <a:off x="2629225" y="2351000"/>
              <a:ext cx="421500" cy="15725"/>
            </a:xfrm>
            <a:custGeom>
              <a:rect b="b" l="l" r="r" t="t"/>
              <a:pathLst>
                <a:path extrusionOk="0" h="629" w="16860">
                  <a:moveTo>
                    <a:pt x="296" y="0"/>
                  </a:moveTo>
                  <a:cubicBezTo>
                    <a:pt x="148" y="0"/>
                    <a:pt x="1" y="148"/>
                    <a:pt x="1" y="333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333"/>
                  </a:cubicBezTo>
                  <a:cubicBezTo>
                    <a:pt x="16859" y="148"/>
                    <a:pt x="16748" y="0"/>
                    <a:pt x="16563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6" name="Google Shape;1816;p38"/>
            <p:cNvSpPr/>
            <p:nvPr/>
          </p:nvSpPr>
          <p:spPr>
            <a:xfrm>
              <a:off x="2629225" y="2448025"/>
              <a:ext cx="421500" cy="15750"/>
            </a:xfrm>
            <a:custGeom>
              <a:rect b="b" l="l" r="r" t="t"/>
              <a:pathLst>
                <a:path extrusionOk="0" h="630" w="16860">
                  <a:moveTo>
                    <a:pt x="296" y="1"/>
                  </a:moveTo>
                  <a:cubicBezTo>
                    <a:pt x="148" y="1"/>
                    <a:pt x="1" y="149"/>
                    <a:pt x="1" y="334"/>
                  </a:cubicBezTo>
                  <a:cubicBezTo>
                    <a:pt x="1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7" name="Google Shape;1817;p38"/>
            <p:cNvSpPr/>
            <p:nvPr/>
          </p:nvSpPr>
          <p:spPr>
            <a:xfrm>
              <a:off x="3114475" y="2167975"/>
              <a:ext cx="421475" cy="15750"/>
            </a:xfrm>
            <a:custGeom>
              <a:rect b="b" l="l" r="r" t="t"/>
              <a:pathLst>
                <a:path extrusionOk="0" h="630" w="16859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297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8" name="Google Shape;1818;p38"/>
            <p:cNvSpPr/>
            <p:nvPr/>
          </p:nvSpPr>
          <p:spPr>
            <a:xfrm>
              <a:off x="3114475" y="2259475"/>
              <a:ext cx="421475" cy="15750"/>
            </a:xfrm>
            <a:custGeom>
              <a:rect b="b" l="l" r="r" t="t"/>
              <a:pathLst>
                <a:path extrusionOk="0" h="630" w="16859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9" name="Google Shape;1819;p38"/>
            <p:cNvSpPr/>
            <p:nvPr/>
          </p:nvSpPr>
          <p:spPr>
            <a:xfrm>
              <a:off x="3114475" y="2351000"/>
              <a:ext cx="421475" cy="15725"/>
            </a:xfrm>
            <a:custGeom>
              <a:rect b="b" l="l" r="r" t="t"/>
              <a:pathLst>
                <a:path extrusionOk="0" h="629" w="16859">
                  <a:moveTo>
                    <a:pt x="296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333"/>
                  </a:cubicBezTo>
                  <a:cubicBezTo>
                    <a:pt x="16859" y="148"/>
                    <a:pt x="16748" y="0"/>
                    <a:pt x="16563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0" name="Google Shape;1820;p38"/>
            <p:cNvSpPr/>
            <p:nvPr/>
          </p:nvSpPr>
          <p:spPr>
            <a:xfrm>
              <a:off x="3114475" y="2448025"/>
              <a:ext cx="421475" cy="15750"/>
            </a:xfrm>
            <a:custGeom>
              <a:rect b="b" l="l" r="r" t="t"/>
              <a:pathLst>
                <a:path extrusionOk="0" h="630" w="16859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1" name="Google Shape;1821;p38"/>
            <p:cNvSpPr/>
            <p:nvPr/>
          </p:nvSpPr>
          <p:spPr>
            <a:xfrm>
              <a:off x="1902750" y="2663150"/>
              <a:ext cx="1494575" cy="451550"/>
            </a:xfrm>
            <a:custGeom>
              <a:rect b="b" l="l" r="r" t="t"/>
              <a:pathLst>
                <a:path extrusionOk="0" h="18062" w="59783">
                  <a:moveTo>
                    <a:pt x="59431" y="1"/>
                  </a:moveTo>
                  <a:cubicBezTo>
                    <a:pt x="59357" y="1"/>
                    <a:pt x="59283" y="29"/>
                    <a:pt x="59228" y="84"/>
                  </a:cubicBezTo>
                  <a:lnTo>
                    <a:pt x="45585" y="14466"/>
                  </a:lnTo>
                  <a:lnTo>
                    <a:pt x="33052" y="5001"/>
                  </a:lnTo>
                  <a:cubicBezTo>
                    <a:pt x="33003" y="4968"/>
                    <a:pt x="32945" y="4950"/>
                    <a:pt x="32887" y="4950"/>
                  </a:cubicBezTo>
                  <a:cubicBezTo>
                    <a:pt x="32816" y="4950"/>
                    <a:pt x="32744" y="4977"/>
                    <a:pt x="32683" y="5038"/>
                  </a:cubicBezTo>
                  <a:lnTo>
                    <a:pt x="24290" y="12654"/>
                  </a:lnTo>
                  <a:lnTo>
                    <a:pt x="14345" y="3707"/>
                  </a:lnTo>
                  <a:cubicBezTo>
                    <a:pt x="14294" y="3656"/>
                    <a:pt x="14226" y="3628"/>
                    <a:pt x="14154" y="3628"/>
                  </a:cubicBezTo>
                  <a:cubicBezTo>
                    <a:pt x="14071" y="3628"/>
                    <a:pt x="13981" y="3665"/>
                    <a:pt x="13902" y="3744"/>
                  </a:cubicBezTo>
                  <a:lnTo>
                    <a:pt x="112" y="17534"/>
                  </a:lnTo>
                  <a:cubicBezTo>
                    <a:pt x="1" y="17645"/>
                    <a:pt x="1" y="17830"/>
                    <a:pt x="112" y="17978"/>
                  </a:cubicBezTo>
                  <a:cubicBezTo>
                    <a:pt x="167" y="18033"/>
                    <a:pt x="250" y="18061"/>
                    <a:pt x="333" y="18061"/>
                  </a:cubicBezTo>
                  <a:cubicBezTo>
                    <a:pt x="417" y="18061"/>
                    <a:pt x="500" y="18033"/>
                    <a:pt x="555" y="17978"/>
                  </a:cubicBezTo>
                  <a:lnTo>
                    <a:pt x="14160" y="4373"/>
                  </a:lnTo>
                  <a:lnTo>
                    <a:pt x="24069" y="13283"/>
                  </a:lnTo>
                  <a:cubicBezTo>
                    <a:pt x="24142" y="13338"/>
                    <a:pt x="24216" y="13366"/>
                    <a:pt x="24290" y="13366"/>
                  </a:cubicBezTo>
                  <a:cubicBezTo>
                    <a:pt x="24364" y="13366"/>
                    <a:pt x="24438" y="13338"/>
                    <a:pt x="24512" y="13283"/>
                  </a:cubicBezTo>
                  <a:lnTo>
                    <a:pt x="32905" y="5667"/>
                  </a:lnTo>
                  <a:lnTo>
                    <a:pt x="45438" y="15131"/>
                  </a:lnTo>
                  <a:cubicBezTo>
                    <a:pt x="45504" y="15164"/>
                    <a:pt x="45578" y="15183"/>
                    <a:pt x="45646" y="15183"/>
                  </a:cubicBezTo>
                  <a:cubicBezTo>
                    <a:pt x="45729" y="15183"/>
                    <a:pt x="45804" y="15155"/>
                    <a:pt x="45844" y="15094"/>
                  </a:cubicBezTo>
                  <a:lnTo>
                    <a:pt x="59671" y="528"/>
                  </a:lnTo>
                  <a:cubicBezTo>
                    <a:pt x="59782" y="380"/>
                    <a:pt x="59782" y="195"/>
                    <a:pt x="59634" y="84"/>
                  </a:cubicBezTo>
                  <a:cubicBezTo>
                    <a:pt x="59579" y="29"/>
                    <a:pt x="59505" y="1"/>
                    <a:pt x="59431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2" name="Google Shape;1822;p38"/>
            <p:cNvSpPr/>
            <p:nvPr/>
          </p:nvSpPr>
          <p:spPr>
            <a:xfrm>
              <a:off x="2210525" y="2716075"/>
              <a:ext cx="91525" cy="91525"/>
            </a:xfrm>
            <a:custGeom>
              <a:rect b="b" l="l" r="r" t="t"/>
              <a:pathLst>
                <a:path extrusionOk="0" h="3661" w="3661">
                  <a:moveTo>
                    <a:pt x="1812" y="0"/>
                  </a:moveTo>
                  <a:cubicBezTo>
                    <a:pt x="814" y="0"/>
                    <a:pt x="1" y="814"/>
                    <a:pt x="1" y="1812"/>
                  </a:cubicBezTo>
                  <a:cubicBezTo>
                    <a:pt x="1" y="2847"/>
                    <a:pt x="814" y="3661"/>
                    <a:pt x="1812" y="3661"/>
                  </a:cubicBezTo>
                  <a:cubicBezTo>
                    <a:pt x="2848" y="3661"/>
                    <a:pt x="3661" y="2847"/>
                    <a:pt x="3661" y="1812"/>
                  </a:cubicBezTo>
                  <a:cubicBezTo>
                    <a:pt x="3661" y="814"/>
                    <a:pt x="2848" y="0"/>
                    <a:pt x="1812" y="0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3" name="Google Shape;1823;p38"/>
            <p:cNvSpPr/>
            <p:nvPr/>
          </p:nvSpPr>
          <p:spPr>
            <a:xfrm>
              <a:off x="2203150" y="2708675"/>
              <a:ext cx="106300" cy="106325"/>
            </a:xfrm>
            <a:custGeom>
              <a:rect b="b" l="l" r="r" t="t"/>
              <a:pathLst>
                <a:path extrusionOk="0" h="4253" w="4252">
                  <a:moveTo>
                    <a:pt x="2107" y="629"/>
                  </a:moveTo>
                  <a:cubicBezTo>
                    <a:pt x="2958" y="629"/>
                    <a:pt x="3623" y="1295"/>
                    <a:pt x="3623" y="2108"/>
                  </a:cubicBezTo>
                  <a:cubicBezTo>
                    <a:pt x="3623" y="2958"/>
                    <a:pt x="2958" y="3624"/>
                    <a:pt x="2107" y="3624"/>
                  </a:cubicBezTo>
                  <a:cubicBezTo>
                    <a:pt x="1294" y="3624"/>
                    <a:pt x="592" y="2958"/>
                    <a:pt x="592" y="2108"/>
                  </a:cubicBezTo>
                  <a:cubicBezTo>
                    <a:pt x="592" y="1295"/>
                    <a:pt x="1294" y="629"/>
                    <a:pt x="2107" y="629"/>
                  </a:cubicBezTo>
                  <a:close/>
                  <a:moveTo>
                    <a:pt x="2107" y="1"/>
                  </a:moveTo>
                  <a:cubicBezTo>
                    <a:pt x="924" y="1"/>
                    <a:pt x="0" y="962"/>
                    <a:pt x="0" y="2108"/>
                  </a:cubicBezTo>
                  <a:cubicBezTo>
                    <a:pt x="0" y="3291"/>
                    <a:pt x="924" y="4252"/>
                    <a:pt x="2107" y="4252"/>
                  </a:cubicBezTo>
                  <a:cubicBezTo>
                    <a:pt x="3291" y="4252"/>
                    <a:pt x="4252" y="3291"/>
                    <a:pt x="4252" y="2108"/>
                  </a:cubicBezTo>
                  <a:cubicBezTo>
                    <a:pt x="4252" y="962"/>
                    <a:pt x="3291" y="1"/>
                    <a:pt x="2107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4" name="Google Shape;1824;p38"/>
            <p:cNvSpPr/>
            <p:nvPr/>
          </p:nvSpPr>
          <p:spPr>
            <a:xfrm>
              <a:off x="2679125" y="2748425"/>
              <a:ext cx="91550" cy="91525"/>
            </a:xfrm>
            <a:custGeom>
              <a:rect b="b" l="l" r="r" t="t"/>
              <a:pathLst>
                <a:path extrusionOk="0" h="3661" w="3662">
                  <a:moveTo>
                    <a:pt x="1813" y="0"/>
                  </a:moveTo>
                  <a:cubicBezTo>
                    <a:pt x="814" y="0"/>
                    <a:pt x="1" y="814"/>
                    <a:pt x="1" y="1849"/>
                  </a:cubicBezTo>
                  <a:cubicBezTo>
                    <a:pt x="1" y="2847"/>
                    <a:pt x="814" y="3661"/>
                    <a:pt x="1813" y="3661"/>
                  </a:cubicBezTo>
                  <a:cubicBezTo>
                    <a:pt x="2848" y="3661"/>
                    <a:pt x="3661" y="2847"/>
                    <a:pt x="3661" y="1849"/>
                  </a:cubicBezTo>
                  <a:cubicBezTo>
                    <a:pt x="3661" y="814"/>
                    <a:pt x="2848" y="0"/>
                    <a:pt x="1813" y="0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5" name="Google Shape;1825;p38"/>
            <p:cNvSpPr/>
            <p:nvPr/>
          </p:nvSpPr>
          <p:spPr>
            <a:xfrm>
              <a:off x="2671750" y="2741025"/>
              <a:ext cx="106300" cy="106325"/>
            </a:xfrm>
            <a:custGeom>
              <a:rect b="b" l="l" r="r" t="t"/>
              <a:pathLst>
                <a:path extrusionOk="0" h="4253" w="4252">
                  <a:moveTo>
                    <a:pt x="2108" y="629"/>
                  </a:moveTo>
                  <a:cubicBezTo>
                    <a:pt x="2958" y="629"/>
                    <a:pt x="3623" y="1295"/>
                    <a:pt x="3623" y="2145"/>
                  </a:cubicBezTo>
                  <a:cubicBezTo>
                    <a:pt x="3623" y="2958"/>
                    <a:pt x="2958" y="3661"/>
                    <a:pt x="2108" y="3661"/>
                  </a:cubicBezTo>
                  <a:cubicBezTo>
                    <a:pt x="1294" y="3661"/>
                    <a:pt x="592" y="2958"/>
                    <a:pt x="592" y="2145"/>
                  </a:cubicBezTo>
                  <a:cubicBezTo>
                    <a:pt x="592" y="1295"/>
                    <a:pt x="1294" y="629"/>
                    <a:pt x="2108" y="629"/>
                  </a:cubicBezTo>
                  <a:close/>
                  <a:moveTo>
                    <a:pt x="2108" y="1"/>
                  </a:moveTo>
                  <a:cubicBezTo>
                    <a:pt x="961" y="1"/>
                    <a:pt x="0" y="962"/>
                    <a:pt x="0" y="2145"/>
                  </a:cubicBezTo>
                  <a:cubicBezTo>
                    <a:pt x="0" y="3328"/>
                    <a:pt x="961" y="4252"/>
                    <a:pt x="2108" y="4252"/>
                  </a:cubicBezTo>
                  <a:cubicBezTo>
                    <a:pt x="3291" y="4252"/>
                    <a:pt x="4252" y="3328"/>
                    <a:pt x="4252" y="2145"/>
                  </a:cubicBezTo>
                  <a:cubicBezTo>
                    <a:pt x="4252" y="962"/>
                    <a:pt x="3291" y="1"/>
                    <a:pt x="2108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6" name="Google Shape;1826;p38"/>
            <p:cNvSpPr/>
            <p:nvPr/>
          </p:nvSpPr>
          <p:spPr>
            <a:xfrm>
              <a:off x="2998000" y="2989650"/>
              <a:ext cx="91525" cy="91525"/>
            </a:xfrm>
            <a:custGeom>
              <a:rect b="b" l="l" r="r" t="t"/>
              <a:pathLst>
                <a:path extrusionOk="0" h="3661" w="3661">
                  <a:moveTo>
                    <a:pt x="1812" y="1"/>
                  </a:moveTo>
                  <a:cubicBezTo>
                    <a:pt x="814" y="1"/>
                    <a:pt x="1" y="814"/>
                    <a:pt x="1" y="1812"/>
                  </a:cubicBezTo>
                  <a:cubicBezTo>
                    <a:pt x="1" y="2811"/>
                    <a:pt x="814" y="3661"/>
                    <a:pt x="1812" y="3661"/>
                  </a:cubicBezTo>
                  <a:cubicBezTo>
                    <a:pt x="2848" y="3661"/>
                    <a:pt x="3661" y="2811"/>
                    <a:pt x="3661" y="1812"/>
                  </a:cubicBezTo>
                  <a:cubicBezTo>
                    <a:pt x="3661" y="814"/>
                    <a:pt x="2848" y="1"/>
                    <a:pt x="1812" y="1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7" name="Google Shape;1827;p38"/>
            <p:cNvSpPr/>
            <p:nvPr/>
          </p:nvSpPr>
          <p:spPr>
            <a:xfrm>
              <a:off x="2990625" y="2982275"/>
              <a:ext cx="106300" cy="106300"/>
            </a:xfrm>
            <a:custGeom>
              <a:rect b="b" l="l" r="r" t="t"/>
              <a:pathLst>
                <a:path extrusionOk="0" h="4252" w="4252">
                  <a:moveTo>
                    <a:pt x="2107" y="592"/>
                  </a:moveTo>
                  <a:cubicBezTo>
                    <a:pt x="2958" y="592"/>
                    <a:pt x="3623" y="1294"/>
                    <a:pt x="3623" y="2107"/>
                  </a:cubicBezTo>
                  <a:cubicBezTo>
                    <a:pt x="3623" y="2958"/>
                    <a:pt x="2958" y="3623"/>
                    <a:pt x="2107" y="3623"/>
                  </a:cubicBezTo>
                  <a:cubicBezTo>
                    <a:pt x="1294" y="3623"/>
                    <a:pt x="592" y="2958"/>
                    <a:pt x="592" y="2107"/>
                  </a:cubicBezTo>
                  <a:cubicBezTo>
                    <a:pt x="592" y="1294"/>
                    <a:pt x="1294" y="592"/>
                    <a:pt x="2107" y="592"/>
                  </a:cubicBezTo>
                  <a:close/>
                  <a:moveTo>
                    <a:pt x="2107" y="0"/>
                  </a:moveTo>
                  <a:cubicBezTo>
                    <a:pt x="961" y="0"/>
                    <a:pt x="0" y="924"/>
                    <a:pt x="0" y="2107"/>
                  </a:cubicBezTo>
                  <a:cubicBezTo>
                    <a:pt x="0" y="3290"/>
                    <a:pt x="961" y="4252"/>
                    <a:pt x="2107" y="4252"/>
                  </a:cubicBezTo>
                  <a:cubicBezTo>
                    <a:pt x="3290" y="4252"/>
                    <a:pt x="4252" y="3290"/>
                    <a:pt x="4252" y="2107"/>
                  </a:cubicBezTo>
                  <a:cubicBezTo>
                    <a:pt x="4252" y="924"/>
                    <a:pt x="3290" y="0"/>
                    <a:pt x="2107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8" name="Google Shape;1828;p38"/>
            <p:cNvSpPr/>
            <p:nvPr/>
          </p:nvSpPr>
          <p:spPr>
            <a:xfrm>
              <a:off x="3336300" y="2625500"/>
              <a:ext cx="91525" cy="90600"/>
            </a:xfrm>
            <a:custGeom>
              <a:rect b="b" l="l" r="r" t="t"/>
              <a:pathLst>
                <a:path extrusionOk="0" h="3624" w="3661">
                  <a:moveTo>
                    <a:pt x="1849" y="0"/>
                  </a:moveTo>
                  <a:cubicBezTo>
                    <a:pt x="813" y="0"/>
                    <a:pt x="0" y="814"/>
                    <a:pt x="0" y="1812"/>
                  </a:cubicBezTo>
                  <a:cubicBezTo>
                    <a:pt x="0" y="2810"/>
                    <a:pt x="813" y="3623"/>
                    <a:pt x="1849" y="3623"/>
                  </a:cubicBezTo>
                  <a:cubicBezTo>
                    <a:pt x="2847" y="3623"/>
                    <a:pt x="3660" y="2810"/>
                    <a:pt x="3660" y="1812"/>
                  </a:cubicBezTo>
                  <a:cubicBezTo>
                    <a:pt x="3660" y="814"/>
                    <a:pt x="2847" y="0"/>
                    <a:pt x="1849" y="0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9" name="Google Shape;1829;p38"/>
            <p:cNvSpPr/>
            <p:nvPr/>
          </p:nvSpPr>
          <p:spPr>
            <a:xfrm>
              <a:off x="3328900" y="2617175"/>
              <a:ext cx="106300" cy="107250"/>
            </a:xfrm>
            <a:custGeom>
              <a:rect b="b" l="l" r="r" t="t"/>
              <a:pathLst>
                <a:path extrusionOk="0" h="4290" w="4252">
                  <a:moveTo>
                    <a:pt x="2145" y="629"/>
                  </a:moveTo>
                  <a:cubicBezTo>
                    <a:pt x="2958" y="629"/>
                    <a:pt x="3660" y="1295"/>
                    <a:pt x="3660" y="2145"/>
                  </a:cubicBezTo>
                  <a:cubicBezTo>
                    <a:pt x="3660" y="2995"/>
                    <a:pt x="2958" y="3661"/>
                    <a:pt x="2145" y="3661"/>
                  </a:cubicBezTo>
                  <a:cubicBezTo>
                    <a:pt x="1294" y="3661"/>
                    <a:pt x="629" y="2995"/>
                    <a:pt x="629" y="2145"/>
                  </a:cubicBezTo>
                  <a:cubicBezTo>
                    <a:pt x="629" y="1295"/>
                    <a:pt x="1294" y="629"/>
                    <a:pt x="2145" y="629"/>
                  </a:cubicBezTo>
                  <a:close/>
                  <a:moveTo>
                    <a:pt x="2145" y="1"/>
                  </a:moveTo>
                  <a:cubicBezTo>
                    <a:pt x="962" y="1"/>
                    <a:pt x="0" y="962"/>
                    <a:pt x="0" y="2145"/>
                  </a:cubicBezTo>
                  <a:cubicBezTo>
                    <a:pt x="0" y="3328"/>
                    <a:pt x="962" y="4289"/>
                    <a:pt x="2145" y="4289"/>
                  </a:cubicBezTo>
                  <a:cubicBezTo>
                    <a:pt x="3291" y="4289"/>
                    <a:pt x="4252" y="3328"/>
                    <a:pt x="4252" y="2145"/>
                  </a:cubicBezTo>
                  <a:cubicBezTo>
                    <a:pt x="4252" y="962"/>
                    <a:pt x="3291" y="1"/>
                    <a:pt x="2145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0" name="Google Shape;1830;p38"/>
            <p:cNvSpPr/>
            <p:nvPr/>
          </p:nvSpPr>
          <p:spPr>
            <a:xfrm>
              <a:off x="1865775" y="3060825"/>
              <a:ext cx="90600" cy="91525"/>
            </a:xfrm>
            <a:custGeom>
              <a:rect b="b" l="l" r="r" t="t"/>
              <a:pathLst>
                <a:path extrusionOk="0" h="3661" w="3624">
                  <a:moveTo>
                    <a:pt x="1812" y="1"/>
                  </a:moveTo>
                  <a:cubicBezTo>
                    <a:pt x="814" y="1"/>
                    <a:pt x="1" y="814"/>
                    <a:pt x="1" y="1849"/>
                  </a:cubicBezTo>
                  <a:cubicBezTo>
                    <a:pt x="1" y="2847"/>
                    <a:pt x="814" y="3661"/>
                    <a:pt x="1812" y="3661"/>
                  </a:cubicBezTo>
                  <a:cubicBezTo>
                    <a:pt x="2811" y="3661"/>
                    <a:pt x="3624" y="2847"/>
                    <a:pt x="3624" y="1849"/>
                  </a:cubicBezTo>
                  <a:cubicBezTo>
                    <a:pt x="3624" y="814"/>
                    <a:pt x="2811" y="1"/>
                    <a:pt x="1812" y="1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1" name="Google Shape;1831;p38"/>
            <p:cNvSpPr/>
            <p:nvPr/>
          </p:nvSpPr>
          <p:spPr>
            <a:xfrm>
              <a:off x="1857475" y="3053425"/>
              <a:ext cx="107225" cy="106325"/>
            </a:xfrm>
            <a:custGeom>
              <a:rect b="b" l="l" r="r" t="t"/>
              <a:pathLst>
                <a:path extrusionOk="0" h="4253" w="4289">
                  <a:moveTo>
                    <a:pt x="2144" y="629"/>
                  </a:moveTo>
                  <a:cubicBezTo>
                    <a:pt x="2995" y="629"/>
                    <a:pt x="3660" y="1295"/>
                    <a:pt x="3660" y="2145"/>
                  </a:cubicBezTo>
                  <a:cubicBezTo>
                    <a:pt x="3660" y="2958"/>
                    <a:pt x="2995" y="3661"/>
                    <a:pt x="2144" y="3661"/>
                  </a:cubicBezTo>
                  <a:cubicBezTo>
                    <a:pt x="1294" y="3661"/>
                    <a:pt x="629" y="2958"/>
                    <a:pt x="629" y="2145"/>
                  </a:cubicBezTo>
                  <a:cubicBezTo>
                    <a:pt x="629" y="1295"/>
                    <a:pt x="1294" y="629"/>
                    <a:pt x="2144" y="629"/>
                  </a:cubicBezTo>
                  <a:close/>
                  <a:moveTo>
                    <a:pt x="2144" y="1"/>
                  </a:moveTo>
                  <a:cubicBezTo>
                    <a:pt x="961" y="1"/>
                    <a:pt x="0" y="962"/>
                    <a:pt x="0" y="2145"/>
                  </a:cubicBezTo>
                  <a:cubicBezTo>
                    <a:pt x="0" y="3328"/>
                    <a:pt x="961" y="4252"/>
                    <a:pt x="2144" y="4252"/>
                  </a:cubicBezTo>
                  <a:cubicBezTo>
                    <a:pt x="3327" y="4252"/>
                    <a:pt x="4289" y="3328"/>
                    <a:pt x="4289" y="2145"/>
                  </a:cubicBezTo>
                  <a:cubicBezTo>
                    <a:pt x="4289" y="962"/>
                    <a:pt x="3327" y="1"/>
                    <a:pt x="2144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2" name="Google Shape;1832;p38"/>
            <p:cNvSpPr/>
            <p:nvPr/>
          </p:nvSpPr>
          <p:spPr>
            <a:xfrm>
              <a:off x="2464700" y="2931425"/>
              <a:ext cx="90600" cy="90600"/>
            </a:xfrm>
            <a:custGeom>
              <a:rect b="b" l="l" r="r" t="t"/>
              <a:pathLst>
                <a:path extrusionOk="0" h="3624" w="3624">
                  <a:moveTo>
                    <a:pt x="1812" y="1"/>
                  </a:moveTo>
                  <a:cubicBezTo>
                    <a:pt x="814" y="1"/>
                    <a:pt x="1" y="814"/>
                    <a:pt x="1" y="1812"/>
                  </a:cubicBezTo>
                  <a:cubicBezTo>
                    <a:pt x="1" y="2810"/>
                    <a:pt x="814" y="3624"/>
                    <a:pt x="1812" y="3624"/>
                  </a:cubicBezTo>
                  <a:cubicBezTo>
                    <a:pt x="2811" y="3624"/>
                    <a:pt x="3624" y="2810"/>
                    <a:pt x="3624" y="1812"/>
                  </a:cubicBezTo>
                  <a:cubicBezTo>
                    <a:pt x="3624" y="814"/>
                    <a:pt x="2811" y="1"/>
                    <a:pt x="1812" y="1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3" name="Google Shape;1833;p38"/>
            <p:cNvSpPr/>
            <p:nvPr/>
          </p:nvSpPr>
          <p:spPr>
            <a:xfrm>
              <a:off x="2456400" y="2923100"/>
              <a:ext cx="107225" cy="106325"/>
            </a:xfrm>
            <a:custGeom>
              <a:rect b="b" l="l" r="r" t="t"/>
              <a:pathLst>
                <a:path extrusionOk="0" h="4253" w="4289">
                  <a:moveTo>
                    <a:pt x="2144" y="629"/>
                  </a:moveTo>
                  <a:cubicBezTo>
                    <a:pt x="2995" y="629"/>
                    <a:pt x="3660" y="1295"/>
                    <a:pt x="3660" y="2145"/>
                  </a:cubicBezTo>
                  <a:cubicBezTo>
                    <a:pt x="3660" y="2959"/>
                    <a:pt x="2995" y="3661"/>
                    <a:pt x="2144" y="3661"/>
                  </a:cubicBezTo>
                  <a:cubicBezTo>
                    <a:pt x="1294" y="3661"/>
                    <a:pt x="629" y="2959"/>
                    <a:pt x="629" y="2145"/>
                  </a:cubicBezTo>
                  <a:cubicBezTo>
                    <a:pt x="629" y="1295"/>
                    <a:pt x="1294" y="629"/>
                    <a:pt x="2144" y="629"/>
                  </a:cubicBezTo>
                  <a:close/>
                  <a:moveTo>
                    <a:pt x="2144" y="1"/>
                  </a:moveTo>
                  <a:cubicBezTo>
                    <a:pt x="961" y="1"/>
                    <a:pt x="0" y="962"/>
                    <a:pt x="0" y="2145"/>
                  </a:cubicBezTo>
                  <a:cubicBezTo>
                    <a:pt x="0" y="3328"/>
                    <a:pt x="961" y="4253"/>
                    <a:pt x="2144" y="4253"/>
                  </a:cubicBezTo>
                  <a:cubicBezTo>
                    <a:pt x="3327" y="4253"/>
                    <a:pt x="4289" y="3328"/>
                    <a:pt x="4289" y="2145"/>
                  </a:cubicBezTo>
                  <a:cubicBezTo>
                    <a:pt x="4289" y="962"/>
                    <a:pt x="3327" y="1"/>
                    <a:pt x="2144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4" name="Google Shape;1834;p38"/>
            <p:cNvSpPr/>
            <p:nvPr/>
          </p:nvSpPr>
          <p:spPr>
            <a:xfrm>
              <a:off x="3707850" y="1843575"/>
              <a:ext cx="52700" cy="1651675"/>
            </a:xfrm>
            <a:custGeom>
              <a:rect b="b" l="l" r="r" t="t"/>
              <a:pathLst>
                <a:path extrusionOk="0" h="66067" w="2108">
                  <a:moveTo>
                    <a:pt x="1035" y="0"/>
                  </a:moveTo>
                  <a:cubicBezTo>
                    <a:pt x="481" y="0"/>
                    <a:pt x="0" y="481"/>
                    <a:pt x="0" y="1072"/>
                  </a:cubicBezTo>
                  <a:lnTo>
                    <a:pt x="0" y="65032"/>
                  </a:lnTo>
                  <a:cubicBezTo>
                    <a:pt x="0" y="65586"/>
                    <a:pt x="481" y="66067"/>
                    <a:pt x="1035" y="66067"/>
                  </a:cubicBezTo>
                  <a:cubicBezTo>
                    <a:pt x="1627" y="66067"/>
                    <a:pt x="2108" y="65586"/>
                    <a:pt x="2108" y="65032"/>
                  </a:cubicBezTo>
                  <a:lnTo>
                    <a:pt x="2108" y="1072"/>
                  </a:lnTo>
                  <a:cubicBezTo>
                    <a:pt x="2108" y="481"/>
                    <a:pt x="1627" y="0"/>
                    <a:pt x="1035" y="0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5" name="Google Shape;1835;p38"/>
            <p:cNvSpPr/>
            <p:nvPr/>
          </p:nvSpPr>
          <p:spPr>
            <a:xfrm>
              <a:off x="3700450" y="1836175"/>
              <a:ext cx="67500" cy="1666475"/>
            </a:xfrm>
            <a:custGeom>
              <a:rect b="b" l="l" r="r" t="t"/>
              <a:pathLst>
                <a:path extrusionOk="0" h="66659" w="2700">
                  <a:moveTo>
                    <a:pt x="1331" y="629"/>
                  </a:moveTo>
                  <a:cubicBezTo>
                    <a:pt x="1738" y="629"/>
                    <a:pt x="2071" y="962"/>
                    <a:pt x="2071" y="1368"/>
                  </a:cubicBezTo>
                  <a:lnTo>
                    <a:pt x="2071" y="65328"/>
                  </a:lnTo>
                  <a:cubicBezTo>
                    <a:pt x="2071" y="65734"/>
                    <a:pt x="1738" y="66067"/>
                    <a:pt x="1331" y="66067"/>
                  </a:cubicBezTo>
                  <a:cubicBezTo>
                    <a:pt x="925" y="66067"/>
                    <a:pt x="592" y="65734"/>
                    <a:pt x="592" y="65328"/>
                  </a:cubicBezTo>
                  <a:lnTo>
                    <a:pt x="592" y="1368"/>
                  </a:lnTo>
                  <a:cubicBezTo>
                    <a:pt x="592" y="962"/>
                    <a:pt x="925" y="629"/>
                    <a:pt x="1331" y="629"/>
                  </a:cubicBezTo>
                  <a:close/>
                  <a:moveTo>
                    <a:pt x="1331" y="0"/>
                  </a:moveTo>
                  <a:cubicBezTo>
                    <a:pt x="592" y="0"/>
                    <a:pt x="0" y="592"/>
                    <a:pt x="0" y="1368"/>
                  </a:cubicBezTo>
                  <a:lnTo>
                    <a:pt x="0" y="65328"/>
                  </a:lnTo>
                  <a:cubicBezTo>
                    <a:pt x="0" y="66067"/>
                    <a:pt x="592" y="66659"/>
                    <a:pt x="1331" y="66659"/>
                  </a:cubicBezTo>
                  <a:cubicBezTo>
                    <a:pt x="2108" y="66659"/>
                    <a:pt x="2699" y="66067"/>
                    <a:pt x="2699" y="65328"/>
                  </a:cubicBezTo>
                  <a:lnTo>
                    <a:pt x="2699" y="1368"/>
                  </a:lnTo>
                  <a:cubicBezTo>
                    <a:pt x="2699" y="592"/>
                    <a:pt x="2108" y="0"/>
                    <a:pt x="1331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6" name="Google Shape;1836;p38"/>
            <p:cNvSpPr/>
            <p:nvPr/>
          </p:nvSpPr>
          <p:spPr>
            <a:xfrm>
              <a:off x="4015625" y="2157825"/>
              <a:ext cx="307800" cy="14800"/>
            </a:xfrm>
            <a:custGeom>
              <a:rect b="b" l="l" r="r" t="t"/>
              <a:pathLst>
                <a:path extrusionOk="0" h="592" w="12312">
                  <a:moveTo>
                    <a:pt x="296" y="0"/>
                  </a:moveTo>
                  <a:cubicBezTo>
                    <a:pt x="111" y="0"/>
                    <a:pt x="0" y="111"/>
                    <a:pt x="0" y="296"/>
                  </a:cubicBezTo>
                  <a:cubicBezTo>
                    <a:pt x="0" y="481"/>
                    <a:pt x="111" y="592"/>
                    <a:pt x="296" y="592"/>
                  </a:cubicBezTo>
                  <a:lnTo>
                    <a:pt x="12016" y="592"/>
                  </a:lnTo>
                  <a:cubicBezTo>
                    <a:pt x="12201" y="592"/>
                    <a:pt x="12312" y="481"/>
                    <a:pt x="12312" y="296"/>
                  </a:cubicBezTo>
                  <a:cubicBezTo>
                    <a:pt x="12312" y="111"/>
                    <a:pt x="12201" y="0"/>
                    <a:pt x="12016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7" name="Google Shape;1837;p38"/>
            <p:cNvSpPr/>
            <p:nvPr/>
          </p:nvSpPr>
          <p:spPr>
            <a:xfrm>
              <a:off x="3805825" y="2157825"/>
              <a:ext cx="118325" cy="14800"/>
            </a:xfrm>
            <a:custGeom>
              <a:rect b="b" l="l" r="r" t="t"/>
              <a:pathLst>
                <a:path extrusionOk="0" h="592" w="4733">
                  <a:moveTo>
                    <a:pt x="333" y="0"/>
                  </a:moveTo>
                  <a:cubicBezTo>
                    <a:pt x="148" y="0"/>
                    <a:pt x="0" y="111"/>
                    <a:pt x="0" y="296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4400" y="592"/>
                  </a:lnTo>
                  <a:cubicBezTo>
                    <a:pt x="4584" y="592"/>
                    <a:pt x="4732" y="481"/>
                    <a:pt x="4732" y="296"/>
                  </a:cubicBezTo>
                  <a:cubicBezTo>
                    <a:pt x="4732" y="111"/>
                    <a:pt x="4584" y="0"/>
                    <a:pt x="4400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8" name="Google Shape;1838;p38"/>
            <p:cNvSpPr/>
            <p:nvPr/>
          </p:nvSpPr>
          <p:spPr>
            <a:xfrm>
              <a:off x="4256850" y="2234525"/>
              <a:ext cx="66575" cy="15750"/>
            </a:xfrm>
            <a:custGeom>
              <a:rect b="b" l="l" r="r" t="t"/>
              <a:pathLst>
                <a:path extrusionOk="0" h="630" w="2663">
                  <a:moveTo>
                    <a:pt x="334" y="1"/>
                  </a:moveTo>
                  <a:cubicBezTo>
                    <a:pt x="149" y="1"/>
                    <a:pt x="1" y="149"/>
                    <a:pt x="1" y="333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2367" y="629"/>
                  </a:lnTo>
                  <a:cubicBezTo>
                    <a:pt x="2552" y="629"/>
                    <a:pt x="2663" y="481"/>
                    <a:pt x="2663" y="333"/>
                  </a:cubicBezTo>
                  <a:cubicBezTo>
                    <a:pt x="2663" y="149"/>
                    <a:pt x="2552" y="1"/>
                    <a:pt x="2367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9" name="Google Shape;1839;p38"/>
            <p:cNvSpPr/>
            <p:nvPr/>
          </p:nvSpPr>
          <p:spPr>
            <a:xfrm>
              <a:off x="4112675" y="2234525"/>
              <a:ext cx="118325" cy="15750"/>
            </a:xfrm>
            <a:custGeom>
              <a:rect b="b" l="l" r="r" t="t"/>
              <a:pathLst>
                <a:path extrusionOk="0" h="630" w="4733">
                  <a:moveTo>
                    <a:pt x="333" y="1"/>
                  </a:moveTo>
                  <a:cubicBezTo>
                    <a:pt x="148" y="1"/>
                    <a:pt x="0" y="149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4400" y="629"/>
                  </a:lnTo>
                  <a:cubicBezTo>
                    <a:pt x="4585" y="629"/>
                    <a:pt x="4733" y="481"/>
                    <a:pt x="4733" y="333"/>
                  </a:cubicBezTo>
                  <a:cubicBezTo>
                    <a:pt x="4733" y="149"/>
                    <a:pt x="4585" y="1"/>
                    <a:pt x="4400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0" name="Google Shape;1840;p38"/>
            <p:cNvSpPr/>
            <p:nvPr/>
          </p:nvSpPr>
          <p:spPr>
            <a:xfrm>
              <a:off x="3805825" y="2234525"/>
              <a:ext cx="253275" cy="15750"/>
            </a:xfrm>
            <a:custGeom>
              <a:rect b="b" l="l" r="r" t="t"/>
              <a:pathLst>
                <a:path extrusionOk="0" h="630" w="10131">
                  <a:moveTo>
                    <a:pt x="333" y="1"/>
                  </a:moveTo>
                  <a:cubicBezTo>
                    <a:pt x="148" y="1"/>
                    <a:pt x="0" y="149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9797" y="629"/>
                  </a:lnTo>
                  <a:cubicBezTo>
                    <a:pt x="9982" y="629"/>
                    <a:pt x="10130" y="481"/>
                    <a:pt x="10130" y="333"/>
                  </a:cubicBezTo>
                  <a:cubicBezTo>
                    <a:pt x="10130" y="149"/>
                    <a:pt x="9982" y="1"/>
                    <a:pt x="9797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1" name="Google Shape;1841;p38"/>
            <p:cNvSpPr/>
            <p:nvPr/>
          </p:nvSpPr>
          <p:spPr>
            <a:xfrm>
              <a:off x="4047975" y="2312175"/>
              <a:ext cx="275450" cy="15725"/>
            </a:xfrm>
            <a:custGeom>
              <a:rect b="b" l="l" r="r" t="t"/>
              <a:pathLst>
                <a:path extrusionOk="0" h="629" w="11018">
                  <a:moveTo>
                    <a:pt x="296" y="0"/>
                  </a:moveTo>
                  <a:cubicBezTo>
                    <a:pt x="148" y="0"/>
                    <a:pt x="0" y="148"/>
                    <a:pt x="0" y="296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0722" y="629"/>
                  </a:lnTo>
                  <a:cubicBezTo>
                    <a:pt x="10907" y="629"/>
                    <a:pt x="11018" y="481"/>
                    <a:pt x="11018" y="296"/>
                  </a:cubicBezTo>
                  <a:cubicBezTo>
                    <a:pt x="11018" y="148"/>
                    <a:pt x="10907" y="0"/>
                    <a:pt x="10722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2" name="Google Shape;1842;p38"/>
            <p:cNvSpPr/>
            <p:nvPr/>
          </p:nvSpPr>
          <p:spPr>
            <a:xfrm>
              <a:off x="3805825" y="2312175"/>
              <a:ext cx="201500" cy="15725"/>
            </a:xfrm>
            <a:custGeom>
              <a:rect b="b" l="l" r="r" t="t"/>
              <a:pathLst>
                <a:path extrusionOk="0" h="629" w="8060">
                  <a:moveTo>
                    <a:pt x="333" y="0"/>
                  </a:moveTo>
                  <a:cubicBezTo>
                    <a:pt x="148" y="0"/>
                    <a:pt x="0" y="148"/>
                    <a:pt x="0" y="296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7764" y="629"/>
                  </a:lnTo>
                  <a:cubicBezTo>
                    <a:pt x="7949" y="629"/>
                    <a:pt x="8060" y="481"/>
                    <a:pt x="8060" y="296"/>
                  </a:cubicBezTo>
                  <a:cubicBezTo>
                    <a:pt x="8060" y="148"/>
                    <a:pt x="7949" y="0"/>
                    <a:pt x="7764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3" name="Google Shape;1843;p38"/>
            <p:cNvSpPr/>
            <p:nvPr/>
          </p:nvSpPr>
          <p:spPr>
            <a:xfrm>
              <a:off x="4196775" y="2389800"/>
              <a:ext cx="126650" cy="14825"/>
            </a:xfrm>
            <a:custGeom>
              <a:rect b="b" l="l" r="r" t="t"/>
              <a:pathLst>
                <a:path extrusionOk="0" h="593" w="5066">
                  <a:moveTo>
                    <a:pt x="296" y="1"/>
                  </a:moveTo>
                  <a:cubicBezTo>
                    <a:pt x="149" y="1"/>
                    <a:pt x="1" y="112"/>
                    <a:pt x="1" y="297"/>
                  </a:cubicBezTo>
                  <a:cubicBezTo>
                    <a:pt x="1" y="444"/>
                    <a:pt x="149" y="592"/>
                    <a:pt x="296" y="592"/>
                  </a:cubicBezTo>
                  <a:lnTo>
                    <a:pt x="4770" y="592"/>
                  </a:lnTo>
                  <a:cubicBezTo>
                    <a:pt x="4955" y="592"/>
                    <a:pt x="5066" y="444"/>
                    <a:pt x="5066" y="297"/>
                  </a:cubicBezTo>
                  <a:cubicBezTo>
                    <a:pt x="5066" y="112"/>
                    <a:pt x="4955" y="1"/>
                    <a:pt x="4770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4" name="Google Shape;1844;p38"/>
            <p:cNvSpPr/>
            <p:nvPr/>
          </p:nvSpPr>
          <p:spPr>
            <a:xfrm>
              <a:off x="3917650" y="2389800"/>
              <a:ext cx="247725" cy="14825"/>
            </a:xfrm>
            <a:custGeom>
              <a:rect b="b" l="l" r="r" t="t"/>
              <a:pathLst>
                <a:path extrusionOk="0" h="593" w="9909">
                  <a:moveTo>
                    <a:pt x="296" y="1"/>
                  </a:moveTo>
                  <a:cubicBezTo>
                    <a:pt x="148" y="1"/>
                    <a:pt x="1" y="112"/>
                    <a:pt x="1" y="297"/>
                  </a:cubicBezTo>
                  <a:cubicBezTo>
                    <a:pt x="1" y="444"/>
                    <a:pt x="148" y="592"/>
                    <a:pt x="296" y="592"/>
                  </a:cubicBezTo>
                  <a:lnTo>
                    <a:pt x="9613" y="592"/>
                  </a:lnTo>
                  <a:cubicBezTo>
                    <a:pt x="9798" y="592"/>
                    <a:pt x="9909" y="444"/>
                    <a:pt x="9909" y="297"/>
                  </a:cubicBezTo>
                  <a:cubicBezTo>
                    <a:pt x="9909" y="112"/>
                    <a:pt x="9798" y="1"/>
                    <a:pt x="9613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5" name="Google Shape;1845;p38"/>
            <p:cNvSpPr/>
            <p:nvPr/>
          </p:nvSpPr>
          <p:spPr>
            <a:xfrm>
              <a:off x="3805825" y="2389800"/>
              <a:ext cx="75800" cy="14825"/>
            </a:xfrm>
            <a:custGeom>
              <a:rect b="b" l="l" r="r" t="t"/>
              <a:pathLst>
                <a:path extrusionOk="0" h="593" w="3032">
                  <a:moveTo>
                    <a:pt x="333" y="1"/>
                  </a:moveTo>
                  <a:cubicBezTo>
                    <a:pt x="148" y="1"/>
                    <a:pt x="0" y="112"/>
                    <a:pt x="0" y="297"/>
                  </a:cubicBezTo>
                  <a:cubicBezTo>
                    <a:pt x="0" y="444"/>
                    <a:pt x="148" y="592"/>
                    <a:pt x="333" y="592"/>
                  </a:cubicBezTo>
                  <a:lnTo>
                    <a:pt x="2736" y="592"/>
                  </a:lnTo>
                  <a:cubicBezTo>
                    <a:pt x="2921" y="592"/>
                    <a:pt x="3032" y="444"/>
                    <a:pt x="3032" y="297"/>
                  </a:cubicBezTo>
                  <a:cubicBezTo>
                    <a:pt x="3032" y="112"/>
                    <a:pt x="2921" y="1"/>
                    <a:pt x="2736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6" name="Google Shape;1846;p38"/>
            <p:cNvSpPr/>
            <p:nvPr/>
          </p:nvSpPr>
          <p:spPr>
            <a:xfrm>
              <a:off x="4015625" y="2457275"/>
              <a:ext cx="307800" cy="14825"/>
            </a:xfrm>
            <a:custGeom>
              <a:rect b="b" l="l" r="r" t="t"/>
              <a:pathLst>
                <a:path extrusionOk="0" h="593" w="12312">
                  <a:moveTo>
                    <a:pt x="296" y="1"/>
                  </a:moveTo>
                  <a:cubicBezTo>
                    <a:pt x="111" y="1"/>
                    <a:pt x="0" y="112"/>
                    <a:pt x="0" y="296"/>
                  </a:cubicBezTo>
                  <a:cubicBezTo>
                    <a:pt x="0" y="481"/>
                    <a:pt x="111" y="592"/>
                    <a:pt x="296" y="592"/>
                  </a:cubicBezTo>
                  <a:lnTo>
                    <a:pt x="12016" y="592"/>
                  </a:lnTo>
                  <a:cubicBezTo>
                    <a:pt x="12201" y="592"/>
                    <a:pt x="12312" y="481"/>
                    <a:pt x="12312" y="296"/>
                  </a:cubicBezTo>
                  <a:cubicBezTo>
                    <a:pt x="12312" y="112"/>
                    <a:pt x="12201" y="1"/>
                    <a:pt x="12016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7" name="Google Shape;1847;p38"/>
            <p:cNvSpPr/>
            <p:nvPr/>
          </p:nvSpPr>
          <p:spPr>
            <a:xfrm>
              <a:off x="3805825" y="2457275"/>
              <a:ext cx="118325" cy="14825"/>
            </a:xfrm>
            <a:custGeom>
              <a:rect b="b" l="l" r="r" t="t"/>
              <a:pathLst>
                <a:path extrusionOk="0" h="593" w="4733">
                  <a:moveTo>
                    <a:pt x="333" y="1"/>
                  </a:moveTo>
                  <a:cubicBezTo>
                    <a:pt x="148" y="1"/>
                    <a:pt x="0" y="112"/>
                    <a:pt x="0" y="296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4400" y="592"/>
                  </a:lnTo>
                  <a:cubicBezTo>
                    <a:pt x="4584" y="592"/>
                    <a:pt x="4732" y="481"/>
                    <a:pt x="4732" y="296"/>
                  </a:cubicBezTo>
                  <a:cubicBezTo>
                    <a:pt x="4732" y="112"/>
                    <a:pt x="4584" y="1"/>
                    <a:pt x="4400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8" name="Google Shape;1848;p38"/>
            <p:cNvSpPr/>
            <p:nvPr/>
          </p:nvSpPr>
          <p:spPr>
            <a:xfrm>
              <a:off x="4256850" y="2534000"/>
              <a:ext cx="66575" cy="15725"/>
            </a:xfrm>
            <a:custGeom>
              <a:rect b="b" l="l" r="r" t="t"/>
              <a:pathLst>
                <a:path extrusionOk="0" h="629" w="2663">
                  <a:moveTo>
                    <a:pt x="334" y="0"/>
                  </a:moveTo>
                  <a:cubicBezTo>
                    <a:pt x="149" y="0"/>
                    <a:pt x="1" y="148"/>
                    <a:pt x="1" y="333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2367" y="629"/>
                  </a:lnTo>
                  <a:cubicBezTo>
                    <a:pt x="2552" y="629"/>
                    <a:pt x="2663" y="481"/>
                    <a:pt x="2663" y="333"/>
                  </a:cubicBezTo>
                  <a:cubicBezTo>
                    <a:pt x="2663" y="148"/>
                    <a:pt x="2552" y="0"/>
                    <a:pt x="2367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9" name="Google Shape;1849;p38"/>
            <p:cNvSpPr/>
            <p:nvPr/>
          </p:nvSpPr>
          <p:spPr>
            <a:xfrm>
              <a:off x="4112675" y="2534000"/>
              <a:ext cx="118325" cy="15725"/>
            </a:xfrm>
            <a:custGeom>
              <a:rect b="b" l="l" r="r" t="t"/>
              <a:pathLst>
                <a:path extrusionOk="0" h="629" w="4733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4400" y="629"/>
                  </a:lnTo>
                  <a:cubicBezTo>
                    <a:pt x="4585" y="629"/>
                    <a:pt x="4733" y="481"/>
                    <a:pt x="4733" y="333"/>
                  </a:cubicBezTo>
                  <a:cubicBezTo>
                    <a:pt x="4733" y="148"/>
                    <a:pt x="4585" y="0"/>
                    <a:pt x="4400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0" name="Google Shape;1850;p38"/>
            <p:cNvSpPr/>
            <p:nvPr/>
          </p:nvSpPr>
          <p:spPr>
            <a:xfrm>
              <a:off x="3805825" y="2534000"/>
              <a:ext cx="253275" cy="15725"/>
            </a:xfrm>
            <a:custGeom>
              <a:rect b="b" l="l" r="r" t="t"/>
              <a:pathLst>
                <a:path extrusionOk="0" h="629" w="10131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9797" y="629"/>
                  </a:lnTo>
                  <a:cubicBezTo>
                    <a:pt x="9982" y="629"/>
                    <a:pt x="10130" y="481"/>
                    <a:pt x="10130" y="333"/>
                  </a:cubicBezTo>
                  <a:cubicBezTo>
                    <a:pt x="10130" y="148"/>
                    <a:pt x="9982" y="0"/>
                    <a:pt x="9797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1" name="Google Shape;1851;p38"/>
            <p:cNvSpPr/>
            <p:nvPr/>
          </p:nvSpPr>
          <p:spPr>
            <a:xfrm>
              <a:off x="4047975" y="2611625"/>
              <a:ext cx="275450" cy="15750"/>
            </a:xfrm>
            <a:custGeom>
              <a:rect b="b" l="l" r="r" t="t"/>
              <a:pathLst>
                <a:path extrusionOk="0" h="630" w="11018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0722" y="629"/>
                  </a:lnTo>
                  <a:cubicBezTo>
                    <a:pt x="10907" y="629"/>
                    <a:pt x="11018" y="481"/>
                    <a:pt x="11018" y="297"/>
                  </a:cubicBezTo>
                  <a:cubicBezTo>
                    <a:pt x="11018" y="149"/>
                    <a:pt x="10907" y="1"/>
                    <a:pt x="10722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2" name="Google Shape;1852;p38"/>
            <p:cNvSpPr/>
            <p:nvPr/>
          </p:nvSpPr>
          <p:spPr>
            <a:xfrm>
              <a:off x="3805825" y="2611625"/>
              <a:ext cx="201500" cy="15750"/>
            </a:xfrm>
            <a:custGeom>
              <a:rect b="b" l="l" r="r" t="t"/>
              <a:pathLst>
                <a:path extrusionOk="0" h="630" w="8060">
                  <a:moveTo>
                    <a:pt x="333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7764" y="629"/>
                  </a:lnTo>
                  <a:cubicBezTo>
                    <a:pt x="7949" y="629"/>
                    <a:pt x="8060" y="481"/>
                    <a:pt x="8060" y="297"/>
                  </a:cubicBezTo>
                  <a:cubicBezTo>
                    <a:pt x="8060" y="149"/>
                    <a:pt x="7949" y="1"/>
                    <a:pt x="7764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3" name="Google Shape;1853;p38"/>
            <p:cNvSpPr/>
            <p:nvPr/>
          </p:nvSpPr>
          <p:spPr>
            <a:xfrm>
              <a:off x="4196775" y="2688350"/>
              <a:ext cx="126650" cy="15725"/>
            </a:xfrm>
            <a:custGeom>
              <a:rect b="b" l="l" r="r" t="t"/>
              <a:pathLst>
                <a:path extrusionOk="0" h="629" w="5066">
                  <a:moveTo>
                    <a:pt x="296" y="0"/>
                  </a:moveTo>
                  <a:cubicBezTo>
                    <a:pt x="149" y="0"/>
                    <a:pt x="1" y="148"/>
                    <a:pt x="1" y="333"/>
                  </a:cubicBezTo>
                  <a:cubicBezTo>
                    <a:pt x="1" y="481"/>
                    <a:pt x="149" y="629"/>
                    <a:pt x="296" y="629"/>
                  </a:cubicBezTo>
                  <a:lnTo>
                    <a:pt x="4770" y="629"/>
                  </a:lnTo>
                  <a:cubicBezTo>
                    <a:pt x="4955" y="629"/>
                    <a:pt x="5066" y="481"/>
                    <a:pt x="5066" y="333"/>
                  </a:cubicBezTo>
                  <a:cubicBezTo>
                    <a:pt x="5066" y="148"/>
                    <a:pt x="4955" y="0"/>
                    <a:pt x="4770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4" name="Google Shape;1854;p38"/>
            <p:cNvSpPr/>
            <p:nvPr/>
          </p:nvSpPr>
          <p:spPr>
            <a:xfrm>
              <a:off x="3917650" y="2688350"/>
              <a:ext cx="247725" cy="15725"/>
            </a:xfrm>
            <a:custGeom>
              <a:rect b="b" l="l" r="r" t="t"/>
              <a:pathLst>
                <a:path extrusionOk="0" h="629" w="9909">
                  <a:moveTo>
                    <a:pt x="296" y="0"/>
                  </a:moveTo>
                  <a:cubicBezTo>
                    <a:pt x="148" y="0"/>
                    <a:pt x="1" y="148"/>
                    <a:pt x="1" y="333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9613" y="629"/>
                  </a:lnTo>
                  <a:cubicBezTo>
                    <a:pt x="9798" y="629"/>
                    <a:pt x="9909" y="481"/>
                    <a:pt x="9909" y="333"/>
                  </a:cubicBezTo>
                  <a:cubicBezTo>
                    <a:pt x="9909" y="148"/>
                    <a:pt x="9798" y="0"/>
                    <a:pt x="9613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5" name="Google Shape;1855;p38"/>
            <p:cNvSpPr/>
            <p:nvPr/>
          </p:nvSpPr>
          <p:spPr>
            <a:xfrm>
              <a:off x="3805825" y="2688350"/>
              <a:ext cx="75800" cy="15725"/>
            </a:xfrm>
            <a:custGeom>
              <a:rect b="b" l="l" r="r" t="t"/>
              <a:pathLst>
                <a:path extrusionOk="0" h="629" w="3032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2736" y="629"/>
                  </a:lnTo>
                  <a:cubicBezTo>
                    <a:pt x="2921" y="629"/>
                    <a:pt x="3032" y="481"/>
                    <a:pt x="3032" y="333"/>
                  </a:cubicBezTo>
                  <a:cubicBezTo>
                    <a:pt x="3032" y="148"/>
                    <a:pt x="2921" y="0"/>
                    <a:pt x="2736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6" name="Google Shape;1856;p38"/>
            <p:cNvSpPr/>
            <p:nvPr/>
          </p:nvSpPr>
          <p:spPr>
            <a:xfrm>
              <a:off x="4015625" y="2756750"/>
              <a:ext cx="307800" cy="14800"/>
            </a:xfrm>
            <a:custGeom>
              <a:rect b="b" l="l" r="r" t="t"/>
              <a:pathLst>
                <a:path extrusionOk="0" h="592" w="12312">
                  <a:moveTo>
                    <a:pt x="296" y="0"/>
                  </a:moveTo>
                  <a:cubicBezTo>
                    <a:pt x="111" y="0"/>
                    <a:pt x="0" y="111"/>
                    <a:pt x="0" y="296"/>
                  </a:cubicBezTo>
                  <a:cubicBezTo>
                    <a:pt x="0" y="481"/>
                    <a:pt x="111" y="592"/>
                    <a:pt x="296" y="592"/>
                  </a:cubicBezTo>
                  <a:lnTo>
                    <a:pt x="12016" y="592"/>
                  </a:lnTo>
                  <a:cubicBezTo>
                    <a:pt x="12201" y="592"/>
                    <a:pt x="12312" y="481"/>
                    <a:pt x="12312" y="296"/>
                  </a:cubicBezTo>
                  <a:cubicBezTo>
                    <a:pt x="12312" y="111"/>
                    <a:pt x="12201" y="0"/>
                    <a:pt x="12016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7" name="Google Shape;1857;p38"/>
            <p:cNvSpPr/>
            <p:nvPr/>
          </p:nvSpPr>
          <p:spPr>
            <a:xfrm>
              <a:off x="3805825" y="2756750"/>
              <a:ext cx="118325" cy="14800"/>
            </a:xfrm>
            <a:custGeom>
              <a:rect b="b" l="l" r="r" t="t"/>
              <a:pathLst>
                <a:path extrusionOk="0" h="592" w="4733">
                  <a:moveTo>
                    <a:pt x="333" y="0"/>
                  </a:moveTo>
                  <a:cubicBezTo>
                    <a:pt x="148" y="0"/>
                    <a:pt x="0" y="111"/>
                    <a:pt x="0" y="296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4400" y="592"/>
                  </a:lnTo>
                  <a:cubicBezTo>
                    <a:pt x="4584" y="592"/>
                    <a:pt x="4732" y="481"/>
                    <a:pt x="4732" y="296"/>
                  </a:cubicBezTo>
                  <a:cubicBezTo>
                    <a:pt x="4732" y="111"/>
                    <a:pt x="4584" y="0"/>
                    <a:pt x="4400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8" name="Google Shape;1858;p38"/>
            <p:cNvSpPr/>
            <p:nvPr/>
          </p:nvSpPr>
          <p:spPr>
            <a:xfrm>
              <a:off x="4256850" y="2833450"/>
              <a:ext cx="66575" cy="15750"/>
            </a:xfrm>
            <a:custGeom>
              <a:rect b="b" l="l" r="r" t="t"/>
              <a:pathLst>
                <a:path extrusionOk="0" h="630" w="2663">
                  <a:moveTo>
                    <a:pt x="334" y="1"/>
                  </a:moveTo>
                  <a:cubicBezTo>
                    <a:pt x="149" y="1"/>
                    <a:pt x="1" y="149"/>
                    <a:pt x="1" y="334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2367" y="629"/>
                  </a:lnTo>
                  <a:cubicBezTo>
                    <a:pt x="2552" y="629"/>
                    <a:pt x="2663" y="481"/>
                    <a:pt x="2663" y="334"/>
                  </a:cubicBezTo>
                  <a:cubicBezTo>
                    <a:pt x="2663" y="149"/>
                    <a:pt x="2552" y="1"/>
                    <a:pt x="2367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9" name="Google Shape;1859;p38"/>
            <p:cNvSpPr/>
            <p:nvPr/>
          </p:nvSpPr>
          <p:spPr>
            <a:xfrm>
              <a:off x="4112675" y="2833450"/>
              <a:ext cx="118325" cy="15750"/>
            </a:xfrm>
            <a:custGeom>
              <a:rect b="b" l="l" r="r" t="t"/>
              <a:pathLst>
                <a:path extrusionOk="0" h="630" w="4733">
                  <a:moveTo>
                    <a:pt x="333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4400" y="629"/>
                  </a:lnTo>
                  <a:cubicBezTo>
                    <a:pt x="4585" y="629"/>
                    <a:pt x="4733" y="481"/>
                    <a:pt x="4733" y="334"/>
                  </a:cubicBezTo>
                  <a:cubicBezTo>
                    <a:pt x="4733" y="149"/>
                    <a:pt x="4585" y="1"/>
                    <a:pt x="4400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0" name="Google Shape;1860;p38"/>
            <p:cNvSpPr/>
            <p:nvPr/>
          </p:nvSpPr>
          <p:spPr>
            <a:xfrm>
              <a:off x="3805825" y="2833450"/>
              <a:ext cx="253275" cy="15750"/>
            </a:xfrm>
            <a:custGeom>
              <a:rect b="b" l="l" r="r" t="t"/>
              <a:pathLst>
                <a:path extrusionOk="0" h="630" w="10131">
                  <a:moveTo>
                    <a:pt x="333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9797" y="629"/>
                  </a:lnTo>
                  <a:cubicBezTo>
                    <a:pt x="9982" y="629"/>
                    <a:pt x="10130" y="481"/>
                    <a:pt x="10130" y="334"/>
                  </a:cubicBezTo>
                  <a:cubicBezTo>
                    <a:pt x="10130" y="149"/>
                    <a:pt x="9982" y="1"/>
                    <a:pt x="9797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1" name="Google Shape;1861;p38"/>
            <p:cNvSpPr/>
            <p:nvPr/>
          </p:nvSpPr>
          <p:spPr>
            <a:xfrm>
              <a:off x="4047975" y="2911100"/>
              <a:ext cx="275450" cy="15725"/>
            </a:xfrm>
            <a:custGeom>
              <a:rect b="b" l="l" r="r" t="t"/>
              <a:pathLst>
                <a:path extrusionOk="0" h="629" w="11018">
                  <a:moveTo>
                    <a:pt x="296" y="0"/>
                  </a:moveTo>
                  <a:cubicBezTo>
                    <a:pt x="148" y="0"/>
                    <a:pt x="0" y="148"/>
                    <a:pt x="0" y="296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0722" y="629"/>
                  </a:lnTo>
                  <a:cubicBezTo>
                    <a:pt x="10907" y="629"/>
                    <a:pt x="11018" y="481"/>
                    <a:pt x="11018" y="296"/>
                  </a:cubicBezTo>
                  <a:cubicBezTo>
                    <a:pt x="11018" y="148"/>
                    <a:pt x="10907" y="0"/>
                    <a:pt x="10722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2" name="Google Shape;1862;p38"/>
            <p:cNvSpPr/>
            <p:nvPr/>
          </p:nvSpPr>
          <p:spPr>
            <a:xfrm>
              <a:off x="3805825" y="2911100"/>
              <a:ext cx="201500" cy="15725"/>
            </a:xfrm>
            <a:custGeom>
              <a:rect b="b" l="l" r="r" t="t"/>
              <a:pathLst>
                <a:path extrusionOk="0" h="629" w="8060">
                  <a:moveTo>
                    <a:pt x="333" y="0"/>
                  </a:moveTo>
                  <a:cubicBezTo>
                    <a:pt x="148" y="0"/>
                    <a:pt x="0" y="148"/>
                    <a:pt x="0" y="296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7764" y="629"/>
                  </a:lnTo>
                  <a:cubicBezTo>
                    <a:pt x="7949" y="629"/>
                    <a:pt x="8060" y="481"/>
                    <a:pt x="8060" y="296"/>
                  </a:cubicBezTo>
                  <a:cubicBezTo>
                    <a:pt x="8060" y="148"/>
                    <a:pt x="7949" y="0"/>
                    <a:pt x="7764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3" name="Google Shape;1863;p38"/>
            <p:cNvSpPr/>
            <p:nvPr/>
          </p:nvSpPr>
          <p:spPr>
            <a:xfrm>
              <a:off x="4196775" y="2987800"/>
              <a:ext cx="126650" cy="15750"/>
            </a:xfrm>
            <a:custGeom>
              <a:rect b="b" l="l" r="r" t="t"/>
              <a:pathLst>
                <a:path extrusionOk="0" h="630" w="5066">
                  <a:moveTo>
                    <a:pt x="296" y="1"/>
                  </a:moveTo>
                  <a:cubicBezTo>
                    <a:pt x="149" y="1"/>
                    <a:pt x="1" y="149"/>
                    <a:pt x="1" y="334"/>
                  </a:cubicBezTo>
                  <a:cubicBezTo>
                    <a:pt x="1" y="481"/>
                    <a:pt x="149" y="629"/>
                    <a:pt x="296" y="629"/>
                  </a:cubicBezTo>
                  <a:lnTo>
                    <a:pt x="4770" y="629"/>
                  </a:lnTo>
                  <a:cubicBezTo>
                    <a:pt x="4955" y="629"/>
                    <a:pt x="5066" y="481"/>
                    <a:pt x="5066" y="334"/>
                  </a:cubicBezTo>
                  <a:cubicBezTo>
                    <a:pt x="5066" y="149"/>
                    <a:pt x="4955" y="1"/>
                    <a:pt x="4770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4" name="Google Shape;1864;p38"/>
            <p:cNvSpPr/>
            <p:nvPr/>
          </p:nvSpPr>
          <p:spPr>
            <a:xfrm>
              <a:off x="3917650" y="2987800"/>
              <a:ext cx="247725" cy="15750"/>
            </a:xfrm>
            <a:custGeom>
              <a:rect b="b" l="l" r="r" t="t"/>
              <a:pathLst>
                <a:path extrusionOk="0" h="630" w="9909">
                  <a:moveTo>
                    <a:pt x="296" y="1"/>
                  </a:moveTo>
                  <a:cubicBezTo>
                    <a:pt x="148" y="1"/>
                    <a:pt x="1" y="149"/>
                    <a:pt x="1" y="334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9613" y="629"/>
                  </a:lnTo>
                  <a:cubicBezTo>
                    <a:pt x="9798" y="629"/>
                    <a:pt x="9909" y="481"/>
                    <a:pt x="9909" y="334"/>
                  </a:cubicBezTo>
                  <a:cubicBezTo>
                    <a:pt x="9909" y="149"/>
                    <a:pt x="9798" y="1"/>
                    <a:pt x="9613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5" name="Google Shape;1865;p38"/>
            <p:cNvSpPr/>
            <p:nvPr/>
          </p:nvSpPr>
          <p:spPr>
            <a:xfrm>
              <a:off x="3805825" y="2987800"/>
              <a:ext cx="75800" cy="15750"/>
            </a:xfrm>
            <a:custGeom>
              <a:rect b="b" l="l" r="r" t="t"/>
              <a:pathLst>
                <a:path extrusionOk="0" h="630" w="3032">
                  <a:moveTo>
                    <a:pt x="333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2736" y="629"/>
                  </a:lnTo>
                  <a:cubicBezTo>
                    <a:pt x="2921" y="629"/>
                    <a:pt x="3032" y="481"/>
                    <a:pt x="3032" y="334"/>
                  </a:cubicBezTo>
                  <a:cubicBezTo>
                    <a:pt x="3032" y="149"/>
                    <a:pt x="2921" y="1"/>
                    <a:pt x="2736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6" name="Google Shape;1866;p38"/>
            <p:cNvSpPr/>
            <p:nvPr/>
          </p:nvSpPr>
          <p:spPr>
            <a:xfrm>
              <a:off x="4015625" y="3056200"/>
              <a:ext cx="307800" cy="14825"/>
            </a:xfrm>
            <a:custGeom>
              <a:rect b="b" l="l" r="r" t="t"/>
              <a:pathLst>
                <a:path extrusionOk="0" h="593" w="12312">
                  <a:moveTo>
                    <a:pt x="296" y="1"/>
                  </a:moveTo>
                  <a:cubicBezTo>
                    <a:pt x="111" y="1"/>
                    <a:pt x="0" y="112"/>
                    <a:pt x="0" y="296"/>
                  </a:cubicBezTo>
                  <a:cubicBezTo>
                    <a:pt x="0" y="481"/>
                    <a:pt x="111" y="592"/>
                    <a:pt x="296" y="592"/>
                  </a:cubicBezTo>
                  <a:lnTo>
                    <a:pt x="12016" y="592"/>
                  </a:lnTo>
                  <a:cubicBezTo>
                    <a:pt x="12201" y="592"/>
                    <a:pt x="12312" y="481"/>
                    <a:pt x="12312" y="296"/>
                  </a:cubicBezTo>
                  <a:cubicBezTo>
                    <a:pt x="12312" y="112"/>
                    <a:pt x="12201" y="1"/>
                    <a:pt x="12016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7" name="Google Shape;1867;p38"/>
            <p:cNvSpPr/>
            <p:nvPr/>
          </p:nvSpPr>
          <p:spPr>
            <a:xfrm>
              <a:off x="3805825" y="3056200"/>
              <a:ext cx="118325" cy="14825"/>
            </a:xfrm>
            <a:custGeom>
              <a:rect b="b" l="l" r="r" t="t"/>
              <a:pathLst>
                <a:path extrusionOk="0" h="593" w="4733">
                  <a:moveTo>
                    <a:pt x="333" y="1"/>
                  </a:moveTo>
                  <a:cubicBezTo>
                    <a:pt x="148" y="1"/>
                    <a:pt x="0" y="112"/>
                    <a:pt x="0" y="296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4400" y="592"/>
                  </a:lnTo>
                  <a:cubicBezTo>
                    <a:pt x="4584" y="592"/>
                    <a:pt x="4732" y="481"/>
                    <a:pt x="4732" y="296"/>
                  </a:cubicBezTo>
                  <a:cubicBezTo>
                    <a:pt x="4732" y="112"/>
                    <a:pt x="4584" y="1"/>
                    <a:pt x="4400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8" name="Google Shape;1868;p38"/>
            <p:cNvSpPr/>
            <p:nvPr/>
          </p:nvSpPr>
          <p:spPr>
            <a:xfrm>
              <a:off x="4256850" y="3132925"/>
              <a:ext cx="66575" cy="15725"/>
            </a:xfrm>
            <a:custGeom>
              <a:rect b="b" l="l" r="r" t="t"/>
              <a:pathLst>
                <a:path extrusionOk="0" h="629" w="2663">
                  <a:moveTo>
                    <a:pt x="334" y="0"/>
                  </a:moveTo>
                  <a:cubicBezTo>
                    <a:pt x="149" y="0"/>
                    <a:pt x="1" y="148"/>
                    <a:pt x="1" y="333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2367" y="629"/>
                  </a:lnTo>
                  <a:cubicBezTo>
                    <a:pt x="2552" y="629"/>
                    <a:pt x="2663" y="481"/>
                    <a:pt x="2663" y="333"/>
                  </a:cubicBezTo>
                  <a:cubicBezTo>
                    <a:pt x="2663" y="148"/>
                    <a:pt x="2552" y="0"/>
                    <a:pt x="2367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9" name="Google Shape;1869;p38"/>
            <p:cNvSpPr/>
            <p:nvPr/>
          </p:nvSpPr>
          <p:spPr>
            <a:xfrm>
              <a:off x="4112675" y="3132925"/>
              <a:ext cx="118325" cy="15725"/>
            </a:xfrm>
            <a:custGeom>
              <a:rect b="b" l="l" r="r" t="t"/>
              <a:pathLst>
                <a:path extrusionOk="0" h="629" w="4733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4400" y="629"/>
                  </a:lnTo>
                  <a:cubicBezTo>
                    <a:pt x="4585" y="629"/>
                    <a:pt x="4733" y="481"/>
                    <a:pt x="4733" y="333"/>
                  </a:cubicBezTo>
                  <a:cubicBezTo>
                    <a:pt x="4733" y="148"/>
                    <a:pt x="4585" y="0"/>
                    <a:pt x="4400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0" name="Google Shape;1870;p38"/>
            <p:cNvSpPr/>
            <p:nvPr/>
          </p:nvSpPr>
          <p:spPr>
            <a:xfrm>
              <a:off x="3805825" y="3132925"/>
              <a:ext cx="253275" cy="15725"/>
            </a:xfrm>
            <a:custGeom>
              <a:rect b="b" l="l" r="r" t="t"/>
              <a:pathLst>
                <a:path extrusionOk="0" h="629" w="10131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9797" y="629"/>
                  </a:lnTo>
                  <a:cubicBezTo>
                    <a:pt x="9982" y="629"/>
                    <a:pt x="10130" y="481"/>
                    <a:pt x="10130" y="333"/>
                  </a:cubicBezTo>
                  <a:cubicBezTo>
                    <a:pt x="10130" y="148"/>
                    <a:pt x="9982" y="0"/>
                    <a:pt x="9797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1" name="Google Shape;1871;p38"/>
            <p:cNvSpPr/>
            <p:nvPr/>
          </p:nvSpPr>
          <p:spPr>
            <a:xfrm>
              <a:off x="4047975" y="3210550"/>
              <a:ext cx="275450" cy="14825"/>
            </a:xfrm>
            <a:custGeom>
              <a:rect b="b" l="l" r="r" t="t"/>
              <a:pathLst>
                <a:path extrusionOk="0" h="593" w="11018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592"/>
                    <a:pt x="296" y="592"/>
                  </a:cubicBezTo>
                  <a:lnTo>
                    <a:pt x="10722" y="592"/>
                  </a:lnTo>
                  <a:cubicBezTo>
                    <a:pt x="10907" y="592"/>
                    <a:pt x="11018" y="481"/>
                    <a:pt x="11018" y="297"/>
                  </a:cubicBezTo>
                  <a:cubicBezTo>
                    <a:pt x="11018" y="149"/>
                    <a:pt x="10907" y="1"/>
                    <a:pt x="10722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2" name="Google Shape;1872;p38"/>
            <p:cNvSpPr/>
            <p:nvPr/>
          </p:nvSpPr>
          <p:spPr>
            <a:xfrm>
              <a:off x="3805825" y="3210550"/>
              <a:ext cx="201500" cy="14825"/>
            </a:xfrm>
            <a:custGeom>
              <a:rect b="b" l="l" r="r" t="t"/>
              <a:pathLst>
                <a:path extrusionOk="0" h="593" w="8060">
                  <a:moveTo>
                    <a:pt x="333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7764" y="592"/>
                  </a:lnTo>
                  <a:cubicBezTo>
                    <a:pt x="7949" y="592"/>
                    <a:pt x="8060" y="481"/>
                    <a:pt x="8060" y="297"/>
                  </a:cubicBezTo>
                  <a:cubicBezTo>
                    <a:pt x="8060" y="149"/>
                    <a:pt x="7949" y="1"/>
                    <a:pt x="7764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3" name="Google Shape;1873;p38"/>
            <p:cNvSpPr/>
            <p:nvPr/>
          </p:nvSpPr>
          <p:spPr>
            <a:xfrm>
              <a:off x="4196775" y="3287275"/>
              <a:ext cx="126650" cy="15725"/>
            </a:xfrm>
            <a:custGeom>
              <a:rect b="b" l="l" r="r" t="t"/>
              <a:pathLst>
                <a:path extrusionOk="0" h="629" w="5066">
                  <a:moveTo>
                    <a:pt x="296" y="0"/>
                  </a:moveTo>
                  <a:cubicBezTo>
                    <a:pt x="149" y="0"/>
                    <a:pt x="1" y="148"/>
                    <a:pt x="1" y="333"/>
                  </a:cubicBezTo>
                  <a:cubicBezTo>
                    <a:pt x="1" y="481"/>
                    <a:pt x="149" y="629"/>
                    <a:pt x="296" y="629"/>
                  </a:cubicBezTo>
                  <a:lnTo>
                    <a:pt x="4770" y="629"/>
                  </a:lnTo>
                  <a:cubicBezTo>
                    <a:pt x="4955" y="629"/>
                    <a:pt x="5066" y="481"/>
                    <a:pt x="5066" y="333"/>
                  </a:cubicBezTo>
                  <a:cubicBezTo>
                    <a:pt x="5066" y="148"/>
                    <a:pt x="4955" y="0"/>
                    <a:pt x="4770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4" name="Google Shape;1874;p38"/>
            <p:cNvSpPr/>
            <p:nvPr/>
          </p:nvSpPr>
          <p:spPr>
            <a:xfrm>
              <a:off x="3917650" y="3287275"/>
              <a:ext cx="247725" cy="15725"/>
            </a:xfrm>
            <a:custGeom>
              <a:rect b="b" l="l" r="r" t="t"/>
              <a:pathLst>
                <a:path extrusionOk="0" h="629" w="9909">
                  <a:moveTo>
                    <a:pt x="296" y="0"/>
                  </a:moveTo>
                  <a:cubicBezTo>
                    <a:pt x="148" y="0"/>
                    <a:pt x="1" y="148"/>
                    <a:pt x="1" y="333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9613" y="629"/>
                  </a:lnTo>
                  <a:cubicBezTo>
                    <a:pt x="9798" y="629"/>
                    <a:pt x="9909" y="481"/>
                    <a:pt x="9909" y="333"/>
                  </a:cubicBezTo>
                  <a:cubicBezTo>
                    <a:pt x="9909" y="148"/>
                    <a:pt x="9798" y="0"/>
                    <a:pt x="9613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5" name="Google Shape;1875;p38"/>
            <p:cNvSpPr/>
            <p:nvPr/>
          </p:nvSpPr>
          <p:spPr>
            <a:xfrm>
              <a:off x="3805825" y="3287275"/>
              <a:ext cx="75800" cy="15725"/>
            </a:xfrm>
            <a:custGeom>
              <a:rect b="b" l="l" r="r" t="t"/>
              <a:pathLst>
                <a:path extrusionOk="0" h="629" w="3032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2736" y="629"/>
                  </a:lnTo>
                  <a:cubicBezTo>
                    <a:pt x="2921" y="629"/>
                    <a:pt x="3032" y="481"/>
                    <a:pt x="3032" y="333"/>
                  </a:cubicBezTo>
                  <a:cubicBezTo>
                    <a:pt x="3032" y="148"/>
                    <a:pt x="2921" y="0"/>
                    <a:pt x="2736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6" name="Google Shape;1876;p38"/>
            <p:cNvSpPr/>
            <p:nvPr/>
          </p:nvSpPr>
          <p:spPr>
            <a:xfrm>
              <a:off x="1700350" y="3333475"/>
              <a:ext cx="69325" cy="154400"/>
            </a:xfrm>
            <a:custGeom>
              <a:rect b="b" l="l" r="r" t="t"/>
              <a:pathLst>
                <a:path extrusionOk="0" h="6176" w="2773">
                  <a:moveTo>
                    <a:pt x="0" y="1"/>
                  </a:moveTo>
                  <a:lnTo>
                    <a:pt x="0" y="6175"/>
                  </a:lnTo>
                  <a:lnTo>
                    <a:pt x="2773" y="6175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7" name="Google Shape;1877;p38"/>
            <p:cNvSpPr/>
            <p:nvPr/>
          </p:nvSpPr>
          <p:spPr>
            <a:xfrm>
              <a:off x="1838975" y="3401875"/>
              <a:ext cx="69350" cy="86000"/>
            </a:xfrm>
            <a:custGeom>
              <a:rect b="b" l="l" r="r" t="t"/>
              <a:pathLst>
                <a:path extrusionOk="0" h="3440" w="2774">
                  <a:moveTo>
                    <a:pt x="1" y="1"/>
                  </a:moveTo>
                  <a:lnTo>
                    <a:pt x="1" y="3439"/>
                  </a:lnTo>
                  <a:lnTo>
                    <a:pt x="2774" y="3439"/>
                  </a:lnTo>
                  <a:lnTo>
                    <a:pt x="2774" y="1"/>
                  </a:ln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8" name="Google Shape;1878;p38"/>
            <p:cNvSpPr/>
            <p:nvPr/>
          </p:nvSpPr>
          <p:spPr>
            <a:xfrm>
              <a:off x="1977625" y="3441625"/>
              <a:ext cx="69350" cy="46250"/>
            </a:xfrm>
            <a:custGeom>
              <a:rect b="b" l="l" r="r" t="t"/>
              <a:pathLst>
                <a:path extrusionOk="0" h="1850" w="2774">
                  <a:moveTo>
                    <a:pt x="0" y="0"/>
                  </a:moveTo>
                  <a:lnTo>
                    <a:pt x="0" y="1849"/>
                  </a:lnTo>
                  <a:lnTo>
                    <a:pt x="2773" y="1849"/>
                  </a:lnTo>
                  <a:lnTo>
                    <a:pt x="2773" y="0"/>
                  </a:ln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9" name="Google Shape;1879;p38"/>
            <p:cNvSpPr/>
            <p:nvPr/>
          </p:nvSpPr>
          <p:spPr>
            <a:xfrm>
              <a:off x="2116250" y="3378775"/>
              <a:ext cx="69350" cy="109100"/>
            </a:xfrm>
            <a:custGeom>
              <a:rect b="b" l="l" r="r" t="t"/>
              <a:pathLst>
                <a:path extrusionOk="0" h="4364" w="2774">
                  <a:moveTo>
                    <a:pt x="1" y="0"/>
                  </a:moveTo>
                  <a:lnTo>
                    <a:pt x="1" y="4363"/>
                  </a:lnTo>
                  <a:lnTo>
                    <a:pt x="2774" y="4363"/>
                  </a:lnTo>
                  <a:lnTo>
                    <a:pt x="2774" y="0"/>
                  </a:ln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0" name="Google Shape;1880;p38"/>
            <p:cNvSpPr/>
            <p:nvPr/>
          </p:nvSpPr>
          <p:spPr>
            <a:xfrm>
              <a:off x="2254900" y="3418525"/>
              <a:ext cx="69350" cy="69350"/>
            </a:xfrm>
            <a:custGeom>
              <a:rect b="b" l="l" r="r" t="t"/>
              <a:pathLst>
                <a:path extrusionOk="0" h="2774" w="2774">
                  <a:moveTo>
                    <a:pt x="0" y="0"/>
                  </a:moveTo>
                  <a:lnTo>
                    <a:pt x="0" y="2773"/>
                  </a:lnTo>
                  <a:lnTo>
                    <a:pt x="2773" y="2773"/>
                  </a:lnTo>
                  <a:lnTo>
                    <a:pt x="2773" y="0"/>
                  </a:ln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1" name="Google Shape;1881;p38"/>
            <p:cNvSpPr/>
            <p:nvPr/>
          </p:nvSpPr>
          <p:spPr>
            <a:xfrm>
              <a:off x="2393550" y="3373225"/>
              <a:ext cx="69325" cy="114650"/>
            </a:xfrm>
            <a:custGeom>
              <a:rect b="b" l="l" r="r" t="t"/>
              <a:pathLst>
                <a:path extrusionOk="0" h="4586" w="2773">
                  <a:moveTo>
                    <a:pt x="0" y="1"/>
                  </a:moveTo>
                  <a:lnTo>
                    <a:pt x="0" y="4585"/>
                  </a:lnTo>
                  <a:lnTo>
                    <a:pt x="2773" y="4585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2" name="Google Shape;1882;p38"/>
            <p:cNvSpPr/>
            <p:nvPr/>
          </p:nvSpPr>
          <p:spPr>
            <a:xfrm>
              <a:off x="2532175" y="3468425"/>
              <a:ext cx="69350" cy="19450"/>
            </a:xfrm>
            <a:custGeom>
              <a:rect b="b" l="l" r="r" t="t"/>
              <a:pathLst>
                <a:path extrusionOk="0" h="778" w="2774">
                  <a:moveTo>
                    <a:pt x="1" y="1"/>
                  </a:moveTo>
                  <a:lnTo>
                    <a:pt x="1" y="777"/>
                  </a:lnTo>
                  <a:lnTo>
                    <a:pt x="2773" y="777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3" name="Google Shape;1883;p38"/>
            <p:cNvSpPr/>
            <p:nvPr/>
          </p:nvSpPr>
          <p:spPr>
            <a:xfrm>
              <a:off x="2670825" y="3333475"/>
              <a:ext cx="69350" cy="154400"/>
            </a:xfrm>
            <a:custGeom>
              <a:rect b="b" l="l" r="r" t="t"/>
              <a:pathLst>
                <a:path extrusionOk="0" h="6176" w="2774">
                  <a:moveTo>
                    <a:pt x="0" y="1"/>
                  </a:moveTo>
                  <a:lnTo>
                    <a:pt x="0" y="6175"/>
                  </a:lnTo>
                  <a:lnTo>
                    <a:pt x="2773" y="6175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4" name="Google Shape;1884;p38"/>
            <p:cNvSpPr/>
            <p:nvPr/>
          </p:nvSpPr>
          <p:spPr>
            <a:xfrm>
              <a:off x="2809450" y="3431450"/>
              <a:ext cx="69350" cy="56425"/>
            </a:xfrm>
            <a:custGeom>
              <a:rect b="b" l="l" r="r" t="t"/>
              <a:pathLst>
                <a:path extrusionOk="0" h="2257" w="2774">
                  <a:moveTo>
                    <a:pt x="1" y="1"/>
                  </a:moveTo>
                  <a:lnTo>
                    <a:pt x="1" y="2256"/>
                  </a:lnTo>
                  <a:lnTo>
                    <a:pt x="2774" y="2256"/>
                  </a:lnTo>
                  <a:lnTo>
                    <a:pt x="2774" y="1"/>
                  </a:ln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5" name="Google Shape;1885;p38"/>
            <p:cNvSpPr/>
            <p:nvPr/>
          </p:nvSpPr>
          <p:spPr>
            <a:xfrm>
              <a:off x="2948100" y="3465650"/>
              <a:ext cx="69350" cy="22225"/>
            </a:xfrm>
            <a:custGeom>
              <a:rect b="b" l="l" r="r" t="t"/>
              <a:pathLst>
                <a:path extrusionOk="0" h="889" w="2774">
                  <a:moveTo>
                    <a:pt x="0" y="1"/>
                  </a:moveTo>
                  <a:lnTo>
                    <a:pt x="0" y="888"/>
                  </a:lnTo>
                  <a:lnTo>
                    <a:pt x="2773" y="888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6" name="Google Shape;1886;p38"/>
            <p:cNvSpPr/>
            <p:nvPr/>
          </p:nvSpPr>
          <p:spPr>
            <a:xfrm>
              <a:off x="3086750" y="3437000"/>
              <a:ext cx="69325" cy="50875"/>
            </a:xfrm>
            <a:custGeom>
              <a:rect b="b" l="l" r="r" t="t"/>
              <a:pathLst>
                <a:path extrusionOk="0" h="2035" w="2773">
                  <a:moveTo>
                    <a:pt x="0" y="1"/>
                  </a:moveTo>
                  <a:lnTo>
                    <a:pt x="0" y="2034"/>
                  </a:lnTo>
                  <a:lnTo>
                    <a:pt x="2773" y="2034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7" name="Google Shape;1887;p38"/>
            <p:cNvSpPr/>
            <p:nvPr/>
          </p:nvSpPr>
          <p:spPr>
            <a:xfrm>
              <a:off x="3225375" y="3333475"/>
              <a:ext cx="69350" cy="154400"/>
            </a:xfrm>
            <a:custGeom>
              <a:rect b="b" l="l" r="r" t="t"/>
              <a:pathLst>
                <a:path extrusionOk="0" h="6176" w="2774">
                  <a:moveTo>
                    <a:pt x="1" y="1"/>
                  </a:moveTo>
                  <a:lnTo>
                    <a:pt x="1" y="6175"/>
                  </a:lnTo>
                  <a:lnTo>
                    <a:pt x="2773" y="6175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8" name="Google Shape;1888;p38"/>
            <p:cNvSpPr/>
            <p:nvPr/>
          </p:nvSpPr>
          <p:spPr>
            <a:xfrm>
              <a:off x="3364025" y="3364900"/>
              <a:ext cx="69325" cy="122975"/>
            </a:xfrm>
            <a:custGeom>
              <a:rect b="b" l="l" r="r" t="t"/>
              <a:pathLst>
                <a:path extrusionOk="0" h="4919" w="2773">
                  <a:moveTo>
                    <a:pt x="0" y="1"/>
                  </a:moveTo>
                  <a:lnTo>
                    <a:pt x="0" y="4918"/>
                  </a:lnTo>
                  <a:lnTo>
                    <a:pt x="2773" y="4918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9" name="Google Shape;1889;p38"/>
            <p:cNvSpPr/>
            <p:nvPr/>
          </p:nvSpPr>
          <p:spPr>
            <a:xfrm>
              <a:off x="3502650" y="3386175"/>
              <a:ext cx="69350" cy="101700"/>
            </a:xfrm>
            <a:custGeom>
              <a:rect b="b" l="l" r="r" t="t"/>
              <a:pathLst>
                <a:path extrusionOk="0" h="4068" w="2774">
                  <a:moveTo>
                    <a:pt x="1" y="0"/>
                  </a:moveTo>
                  <a:lnTo>
                    <a:pt x="1" y="4067"/>
                  </a:lnTo>
                  <a:lnTo>
                    <a:pt x="2774" y="4067"/>
                  </a:lnTo>
                  <a:lnTo>
                    <a:pt x="2774" y="0"/>
                  </a:ln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0" name="Google Shape;1890;p38"/>
            <p:cNvSpPr/>
            <p:nvPr/>
          </p:nvSpPr>
          <p:spPr>
            <a:xfrm>
              <a:off x="3855725" y="1244650"/>
              <a:ext cx="170100" cy="822625"/>
            </a:xfrm>
            <a:custGeom>
              <a:rect b="b" l="l" r="r" t="t"/>
              <a:pathLst>
                <a:path extrusionOk="0" h="32905" w="6804">
                  <a:moveTo>
                    <a:pt x="296" y="0"/>
                  </a:moveTo>
                  <a:cubicBezTo>
                    <a:pt x="222" y="0"/>
                    <a:pt x="148" y="37"/>
                    <a:pt x="111" y="74"/>
                  </a:cubicBezTo>
                  <a:cubicBezTo>
                    <a:pt x="38" y="148"/>
                    <a:pt x="1" y="222"/>
                    <a:pt x="1" y="296"/>
                  </a:cubicBezTo>
                  <a:lnTo>
                    <a:pt x="1" y="32571"/>
                  </a:lnTo>
                  <a:cubicBezTo>
                    <a:pt x="1" y="32756"/>
                    <a:pt x="148" y="32904"/>
                    <a:pt x="296" y="32904"/>
                  </a:cubicBezTo>
                  <a:cubicBezTo>
                    <a:pt x="481" y="32904"/>
                    <a:pt x="629" y="32756"/>
                    <a:pt x="629" y="32571"/>
                  </a:cubicBezTo>
                  <a:lnTo>
                    <a:pt x="629" y="629"/>
                  </a:lnTo>
                  <a:lnTo>
                    <a:pt x="6507" y="629"/>
                  </a:lnTo>
                  <a:cubicBezTo>
                    <a:pt x="6655" y="629"/>
                    <a:pt x="6803" y="481"/>
                    <a:pt x="6803" y="296"/>
                  </a:cubicBezTo>
                  <a:cubicBezTo>
                    <a:pt x="6803" y="148"/>
                    <a:pt x="6655" y="0"/>
                    <a:pt x="6507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1" name="Google Shape;1891;p38"/>
            <p:cNvSpPr/>
            <p:nvPr/>
          </p:nvSpPr>
          <p:spPr>
            <a:xfrm>
              <a:off x="4130225" y="1239100"/>
              <a:ext cx="302275" cy="14800"/>
            </a:xfrm>
            <a:custGeom>
              <a:rect b="b" l="l" r="r" t="t"/>
              <a:pathLst>
                <a:path extrusionOk="0" h="592" w="12091">
                  <a:moveTo>
                    <a:pt x="334" y="0"/>
                  </a:moveTo>
                  <a:cubicBezTo>
                    <a:pt x="149" y="0"/>
                    <a:pt x="1" y="148"/>
                    <a:pt x="1" y="296"/>
                  </a:cubicBezTo>
                  <a:cubicBezTo>
                    <a:pt x="1" y="481"/>
                    <a:pt x="149" y="592"/>
                    <a:pt x="334" y="592"/>
                  </a:cubicBezTo>
                  <a:lnTo>
                    <a:pt x="11757" y="592"/>
                  </a:lnTo>
                  <a:cubicBezTo>
                    <a:pt x="11942" y="592"/>
                    <a:pt x="12090" y="481"/>
                    <a:pt x="12090" y="296"/>
                  </a:cubicBezTo>
                  <a:cubicBezTo>
                    <a:pt x="12090" y="148"/>
                    <a:pt x="11942" y="0"/>
                    <a:pt x="11757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2" name="Google Shape;1892;p38"/>
            <p:cNvSpPr/>
            <p:nvPr/>
          </p:nvSpPr>
          <p:spPr>
            <a:xfrm>
              <a:off x="4130225" y="1330600"/>
              <a:ext cx="302275" cy="15725"/>
            </a:xfrm>
            <a:custGeom>
              <a:rect b="b" l="l" r="r" t="t"/>
              <a:pathLst>
                <a:path extrusionOk="0" h="629" w="12091">
                  <a:moveTo>
                    <a:pt x="334" y="0"/>
                  </a:moveTo>
                  <a:cubicBezTo>
                    <a:pt x="149" y="0"/>
                    <a:pt x="1" y="148"/>
                    <a:pt x="1" y="296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11757" y="629"/>
                  </a:lnTo>
                  <a:cubicBezTo>
                    <a:pt x="11942" y="629"/>
                    <a:pt x="12090" y="481"/>
                    <a:pt x="12090" y="296"/>
                  </a:cubicBezTo>
                  <a:cubicBezTo>
                    <a:pt x="12090" y="148"/>
                    <a:pt x="11942" y="0"/>
                    <a:pt x="11757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3" name="Google Shape;1893;p38"/>
            <p:cNvSpPr/>
            <p:nvPr/>
          </p:nvSpPr>
          <p:spPr>
            <a:xfrm>
              <a:off x="4130225" y="1422100"/>
              <a:ext cx="302275" cy="15725"/>
            </a:xfrm>
            <a:custGeom>
              <a:rect b="b" l="l" r="r" t="t"/>
              <a:pathLst>
                <a:path extrusionOk="0" h="629" w="12091">
                  <a:moveTo>
                    <a:pt x="334" y="0"/>
                  </a:moveTo>
                  <a:cubicBezTo>
                    <a:pt x="149" y="0"/>
                    <a:pt x="1" y="148"/>
                    <a:pt x="1" y="296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11757" y="629"/>
                  </a:lnTo>
                  <a:cubicBezTo>
                    <a:pt x="11942" y="629"/>
                    <a:pt x="12090" y="481"/>
                    <a:pt x="12090" y="296"/>
                  </a:cubicBezTo>
                  <a:cubicBezTo>
                    <a:pt x="12090" y="148"/>
                    <a:pt x="11942" y="0"/>
                    <a:pt x="11757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4" name="Google Shape;1894;p38"/>
            <p:cNvSpPr/>
            <p:nvPr/>
          </p:nvSpPr>
          <p:spPr>
            <a:xfrm>
              <a:off x="1709575" y="4545200"/>
              <a:ext cx="317975" cy="15750"/>
            </a:xfrm>
            <a:custGeom>
              <a:rect b="b" l="l" r="r" t="t"/>
              <a:pathLst>
                <a:path extrusionOk="0" h="630" w="12719">
                  <a:moveTo>
                    <a:pt x="297" y="1"/>
                  </a:moveTo>
                  <a:cubicBezTo>
                    <a:pt x="112" y="1"/>
                    <a:pt x="1" y="148"/>
                    <a:pt x="1" y="296"/>
                  </a:cubicBezTo>
                  <a:cubicBezTo>
                    <a:pt x="1" y="481"/>
                    <a:pt x="112" y="629"/>
                    <a:pt x="297" y="629"/>
                  </a:cubicBezTo>
                  <a:lnTo>
                    <a:pt x="12423" y="629"/>
                  </a:lnTo>
                  <a:cubicBezTo>
                    <a:pt x="12608" y="629"/>
                    <a:pt x="12719" y="481"/>
                    <a:pt x="12719" y="296"/>
                  </a:cubicBezTo>
                  <a:cubicBezTo>
                    <a:pt x="12719" y="148"/>
                    <a:pt x="12608" y="1"/>
                    <a:pt x="12423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5" name="Google Shape;1895;p38"/>
            <p:cNvSpPr/>
            <p:nvPr/>
          </p:nvSpPr>
          <p:spPr>
            <a:xfrm>
              <a:off x="1709575" y="4631150"/>
              <a:ext cx="317975" cy="15750"/>
            </a:xfrm>
            <a:custGeom>
              <a:rect b="b" l="l" r="r" t="t"/>
              <a:pathLst>
                <a:path extrusionOk="0" h="630" w="12719">
                  <a:moveTo>
                    <a:pt x="297" y="1"/>
                  </a:moveTo>
                  <a:cubicBezTo>
                    <a:pt x="112" y="1"/>
                    <a:pt x="1" y="149"/>
                    <a:pt x="1" y="297"/>
                  </a:cubicBezTo>
                  <a:cubicBezTo>
                    <a:pt x="1" y="481"/>
                    <a:pt x="112" y="629"/>
                    <a:pt x="297" y="629"/>
                  </a:cubicBezTo>
                  <a:lnTo>
                    <a:pt x="12423" y="629"/>
                  </a:lnTo>
                  <a:cubicBezTo>
                    <a:pt x="12608" y="629"/>
                    <a:pt x="12719" y="481"/>
                    <a:pt x="12719" y="297"/>
                  </a:cubicBezTo>
                  <a:cubicBezTo>
                    <a:pt x="12719" y="149"/>
                    <a:pt x="12608" y="1"/>
                    <a:pt x="12423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6" name="Google Shape;1896;p38"/>
            <p:cNvSpPr/>
            <p:nvPr/>
          </p:nvSpPr>
          <p:spPr>
            <a:xfrm>
              <a:off x="1709575" y="4717125"/>
              <a:ext cx="317975" cy="15725"/>
            </a:xfrm>
            <a:custGeom>
              <a:rect b="b" l="l" r="r" t="t"/>
              <a:pathLst>
                <a:path extrusionOk="0" h="629" w="12719">
                  <a:moveTo>
                    <a:pt x="297" y="0"/>
                  </a:moveTo>
                  <a:cubicBezTo>
                    <a:pt x="112" y="0"/>
                    <a:pt x="1" y="148"/>
                    <a:pt x="1" y="296"/>
                  </a:cubicBezTo>
                  <a:cubicBezTo>
                    <a:pt x="1" y="481"/>
                    <a:pt x="112" y="629"/>
                    <a:pt x="297" y="629"/>
                  </a:cubicBezTo>
                  <a:lnTo>
                    <a:pt x="12423" y="629"/>
                  </a:lnTo>
                  <a:cubicBezTo>
                    <a:pt x="12608" y="629"/>
                    <a:pt x="12719" y="481"/>
                    <a:pt x="12719" y="296"/>
                  </a:cubicBezTo>
                  <a:cubicBezTo>
                    <a:pt x="12719" y="148"/>
                    <a:pt x="12608" y="0"/>
                    <a:pt x="12423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7" name="Google Shape;1897;p38"/>
            <p:cNvSpPr/>
            <p:nvPr/>
          </p:nvSpPr>
          <p:spPr>
            <a:xfrm>
              <a:off x="1709575" y="4803075"/>
              <a:ext cx="317975" cy="14800"/>
            </a:xfrm>
            <a:custGeom>
              <a:rect b="b" l="l" r="r" t="t"/>
              <a:pathLst>
                <a:path extrusionOk="0" h="592" w="12719">
                  <a:moveTo>
                    <a:pt x="297" y="0"/>
                  </a:moveTo>
                  <a:cubicBezTo>
                    <a:pt x="112" y="0"/>
                    <a:pt x="1" y="111"/>
                    <a:pt x="1" y="296"/>
                  </a:cubicBezTo>
                  <a:cubicBezTo>
                    <a:pt x="1" y="481"/>
                    <a:pt x="112" y="592"/>
                    <a:pt x="297" y="592"/>
                  </a:cubicBezTo>
                  <a:lnTo>
                    <a:pt x="12423" y="592"/>
                  </a:lnTo>
                  <a:cubicBezTo>
                    <a:pt x="12608" y="592"/>
                    <a:pt x="12719" y="481"/>
                    <a:pt x="12719" y="296"/>
                  </a:cubicBezTo>
                  <a:cubicBezTo>
                    <a:pt x="12719" y="111"/>
                    <a:pt x="12608" y="0"/>
                    <a:pt x="12423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8" name="Google Shape;1898;p38"/>
            <p:cNvSpPr/>
            <p:nvPr/>
          </p:nvSpPr>
          <p:spPr>
            <a:xfrm>
              <a:off x="2163400" y="3753100"/>
              <a:ext cx="949250" cy="949250"/>
            </a:xfrm>
            <a:custGeom>
              <a:rect b="b" l="l" r="r" t="t"/>
              <a:pathLst>
                <a:path extrusionOk="0" h="37970" w="37970">
                  <a:moveTo>
                    <a:pt x="19003" y="1"/>
                  </a:moveTo>
                  <a:cubicBezTo>
                    <a:pt x="8504" y="1"/>
                    <a:pt x="0" y="8504"/>
                    <a:pt x="0" y="19004"/>
                  </a:cubicBezTo>
                  <a:cubicBezTo>
                    <a:pt x="0" y="29466"/>
                    <a:pt x="8504" y="37970"/>
                    <a:pt x="19003" y="37970"/>
                  </a:cubicBezTo>
                  <a:cubicBezTo>
                    <a:pt x="29466" y="37970"/>
                    <a:pt x="37969" y="29466"/>
                    <a:pt x="37969" y="19004"/>
                  </a:cubicBezTo>
                  <a:cubicBezTo>
                    <a:pt x="37969" y="8504"/>
                    <a:pt x="29466" y="1"/>
                    <a:pt x="19003" y="1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9" name="Google Shape;1899;p38"/>
            <p:cNvSpPr/>
            <p:nvPr/>
          </p:nvSpPr>
          <p:spPr>
            <a:xfrm>
              <a:off x="2155075" y="3744775"/>
              <a:ext cx="965875" cy="965900"/>
            </a:xfrm>
            <a:custGeom>
              <a:rect b="b" l="l" r="r" t="t"/>
              <a:pathLst>
                <a:path extrusionOk="0" h="38636" w="38635">
                  <a:moveTo>
                    <a:pt x="19336" y="629"/>
                  </a:moveTo>
                  <a:cubicBezTo>
                    <a:pt x="24475" y="629"/>
                    <a:pt x="29133" y="2737"/>
                    <a:pt x="32535" y="6101"/>
                  </a:cubicBezTo>
                  <a:cubicBezTo>
                    <a:pt x="35899" y="9502"/>
                    <a:pt x="38006" y="14161"/>
                    <a:pt x="38006" y="19337"/>
                  </a:cubicBezTo>
                  <a:cubicBezTo>
                    <a:pt x="38006" y="24476"/>
                    <a:pt x="35899" y="29171"/>
                    <a:pt x="32535" y="32535"/>
                  </a:cubicBezTo>
                  <a:cubicBezTo>
                    <a:pt x="29133" y="35936"/>
                    <a:pt x="24475" y="38007"/>
                    <a:pt x="19336" y="38007"/>
                  </a:cubicBezTo>
                  <a:cubicBezTo>
                    <a:pt x="14160" y="38007"/>
                    <a:pt x="9502" y="35936"/>
                    <a:pt x="6101" y="32535"/>
                  </a:cubicBezTo>
                  <a:cubicBezTo>
                    <a:pt x="2736" y="29171"/>
                    <a:pt x="629" y="24476"/>
                    <a:pt x="629" y="19337"/>
                  </a:cubicBezTo>
                  <a:cubicBezTo>
                    <a:pt x="629" y="14161"/>
                    <a:pt x="2736" y="9502"/>
                    <a:pt x="6101" y="6101"/>
                  </a:cubicBezTo>
                  <a:cubicBezTo>
                    <a:pt x="9502" y="2737"/>
                    <a:pt x="14160" y="629"/>
                    <a:pt x="19336" y="629"/>
                  </a:cubicBezTo>
                  <a:close/>
                  <a:moveTo>
                    <a:pt x="19336" y="1"/>
                  </a:moveTo>
                  <a:cubicBezTo>
                    <a:pt x="8652" y="1"/>
                    <a:pt x="1" y="8652"/>
                    <a:pt x="1" y="19337"/>
                  </a:cubicBezTo>
                  <a:cubicBezTo>
                    <a:pt x="1" y="29984"/>
                    <a:pt x="8652" y="38635"/>
                    <a:pt x="19336" y="38635"/>
                  </a:cubicBezTo>
                  <a:cubicBezTo>
                    <a:pt x="29984" y="38635"/>
                    <a:pt x="38635" y="29984"/>
                    <a:pt x="38635" y="19337"/>
                  </a:cubicBezTo>
                  <a:cubicBezTo>
                    <a:pt x="38635" y="8652"/>
                    <a:pt x="29984" y="1"/>
                    <a:pt x="19336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0" name="Google Shape;1900;p38"/>
            <p:cNvSpPr/>
            <p:nvPr/>
          </p:nvSpPr>
          <p:spPr>
            <a:xfrm>
              <a:off x="2283550" y="3873250"/>
              <a:ext cx="708950" cy="708950"/>
            </a:xfrm>
            <a:custGeom>
              <a:rect b="b" l="l" r="r" t="t"/>
              <a:pathLst>
                <a:path extrusionOk="0" h="28358" w="28358">
                  <a:moveTo>
                    <a:pt x="14197" y="1"/>
                  </a:moveTo>
                  <a:cubicBezTo>
                    <a:pt x="6360" y="1"/>
                    <a:pt x="1" y="6360"/>
                    <a:pt x="1" y="14198"/>
                  </a:cubicBezTo>
                  <a:cubicBezTo>
                    <a:pt x="1" y="22035"/>
                    <a:pt x="6360" y="28357"/>
                    <a:pt x="14197" y="28357"/>
                  </a:cubicBezTo>
                  <a:cubicBezTo>
                    <a:pt x="22035" y="28357"/>
                    <a:pt x="28357" y="22035"/>
                    <a:pt x="28357" y="14198"/>
                  </a:cubicBezTo>
                  <a:cubicBezTo>
                    <a:pt x="28357" y="6360"/>
                    <a:pt x="22035" y="1"/>
                    <a:pt x="1419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1" name="Google Shape;1901;p38"/>
            <p:cNvSpPr/>
            <p:nvPr/>
          </p:nvSpPr>
          <p:spPr>
            <a:xfrm>
              <a:off x="2275225" y="3864950"/>
              <a:ext cx="725575" cy="725575"/>
            </a:xfrm>
            <a:custGeom>
              <a:rect b="b" l="l" r="r" t="t"/>
              <a:pathLst>
                <a:path extrusionOk="0" h="29023" w="29023">
                  <a:moveTo>
                    <a:pt x="14530" y="629"/>
                  </a:moveTo>
                  <a:cubicBezTo>
                    <a:pt x="18338" y="629"/>
                    <a:pt x="21813" y="2181"/>
                    <a:pt x="24327" y="4695"/>
                  </a:cubicBezTo>
                  <a:cubicBezTo>
                    <a:pt x="26841" y="7209"/>
                    <a:pt x="28394" y="10685"/>
                    <a:pt x="28394" y="14530"/>
                  </a:cubicBezTo>
                  <a:cubicBezTo>
                    <a:pt x="28394" y="18338"/>
                    <a:pt x="26841" y="21813"/>
                    <a:pt x="24327" y="24327"/>
                  </a:cubicBezTo>
                  <a:cubicBezTo>
                    <a:pt x="21813" y="26841"/>
                    <a:pt x="18338" y="28394"/>
                    <a:pt x="14530" y="28394"/>
                  </a:cubicBezTo>
                  <a:cubicBezTo>
                    <a:pt x="10685" y="28394"/>
                    <a:pt x="7210" y="26841"/>
                    <a:pt x="4696" y="24327"/>
                  </a:cubicBezTo>
                  <a:cubicBezTo>
                    <a:pt x="2182" y="21813"/>
                    <a:pt x="629" y="18338"/>
                    <a:pt x="629" y="14530"/>
                  </a:cubicBezTo>
                  <a:cubicBezTo>
                    <a:pt x="629" y="10685"/>
                    <a:pt x="2182" y="7209"/>
                    <a:pt x="4696" y="4695"/>
                  </a:cubicBezTo>
                  <a:cubicBezTo>
                    <a:pt x="7210" y="2181"/>
                    <a:pt x="10685" y="629"/>
                    <a:pt x="14530" y="629"/>
                  </a:cubicBezTo>
                  <a:close/>
                  <a:moveTo>
                    <a:pt x="14530" y="0"/>
                  </a:moveTo>
                  <a:cubicBezTo>
                    <a:pt x="6508" y="0"/>
                    <a:pt x="1" y="6507"/>
                    <a:pt x="1" y="14530"/>
                  </a:cubicBezTo>
                  <a:cubicBezTo>
                    <a:pt x="1" y="22515"/>
                    <a:pt x="6508" y="29022"/>
                    <a:pt x="14530" y="29022"/>
                  </a:cubicBezTo>
                  <a:cubicBezTo>
                    <a:pt x="22516" y="29022"/>
                    <a:pt x="29023" y="22515"/>
                    <a:pt x="29023" y="14530"/>
                  </a:cubicBezTo>
                  <a:cubicBezTo>
                    <a:pt x="29023" y="6507"/>
                    <a:pt x="22516" y="0"/>
                    <a:pt x="14530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2" name="Google Shape;1902;p38"/>
            <p:cNvSpPr/>
            <p:nvPr/>
          </p:nvSpPr>
          <p:spPr>
            <a:xfrm>
              <a:off x="2413875" y="4003575"/>
              <a:ext cx="448300" cy="448300"/>
            </a:xfrm>
            <a:custGeom>
              <a:rect b="b" l="l" r="r" t="t"/>
              <a:pathLst>
                <a:path extrusionOk="0" h="17932" w="17932">
                  <a:moveTo>
                    <a:pt x="8984" y="1"/>
                  </a:moveTo>
                  <a:cubicBezTo>
                    <a:pt x="4030" y="1"/>
                    <a:pt x="0" y="4030"/>
                    <a:pt x="0" y="8985"/>
                  </a:cubicBezTo>
                  <a:cubicBezTo>
                    <a:pt x="0" y="13902"/>
                    <a:pt x="4030" y="17931"/>
                    <a:pt x="8984" y="17931"/>
                  </a:cubicBezTo>
                  <a:cubicBezTo>
                    <a:pt x="13901" y="17931"/>
                    <a:pt x="17931" y="13902"/>
                    <a:pt x="17931" y="8985"/>
                  </a:cubicBezTo>
                  <a:cubicBezTo>
                    <a:pt x="17931" y="4030"/>
                    <a:pt x="13901" y="1"/>
                    <a:pt x="8984" y="1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3" name="Google Shape;1903;p38"/>
            <p:cNvSpPr/>
            <p:nvPr/>
          </p:nvSpPr>
          <p:spPr>
            <a:xfrm>
              <a:off x="2406475" y="3996175"/>
              <a:ext cx="463075" cy="463100"/>
            </a:xfrm>
            <a:custGeom>
              <a:rect b="b" l="l" r="r" t="t"/>
              <a:pathLst>
                <a:path extrusionOk="0" h="18524" w="18523">
                  <a:moveTo>
                    <a:pt x="9280" y="592"/>
                  </a:moveTo>
                  <a:cubicBezTo>
                    <a:pt x="11646" y="592"/>
                    <a:pt x="13828" y="1591"/>
                    <a:pt x="15380" y="3143"/>
                  </a:cubicBezTo>
                  <a:cubicBezTo>
                    <a:pt x="16933" y="4696"/>
                    <a:pt x="17931" y="6877"/>
                    <a:pt x="17931" y="9281"/>
                  </a:cubicBezTo>
                  <a:cubicBezTo>
                    <a:pt x="17931" y="11647"/>
                    <a:pt x="16933" y="13828"/>
                    <a:pt x="15380" y="15381"/>
                  </a:cubicBezTo>
                  <a:cubicBezTo>
                    <a:pt x="13828" y="16934"/>
                    <a:pt x="11646" y="17932"/>
                    <a:pt x="9280" y="17932"/>
                  </a:cubicBezTo>
                  <a:cubicBezTo>
                    <a:pt x="6877" y="17932"/>
                    <a:pt x="4696" y="16934"/>
                    <a:pt x="3143" y="15381"/>
                  </a:cubicBezTo>
                  <a:cubicBezTo>
                    <a:pt x="1590" y="13828"/>
                    <a:pt x="592" y="11647"/>
                    <a:pt x="592" y="9281"/>
                  </a:cubicBezTo>
                  <a:cubicBezTo>
                    <a:pt x="592" y="6877"/>
                    <a:pt x="1590" y="4696"/>
                    <a:pt x="3143" y="3143"/>
                  </a:cubicBezTo>
                  <a:cubicBezTo>
                    <a:pt x="4696" y="1591"/>
                    <a:pt x="6877" y="592"/>
                    <a:pt x="9280" y="592"/>
                  </a:cubicBezTo>
                  <a:close/>
                  <a:moveTo>
                    <a:pt x="9280" y="1"/>
                  </a:moveTo>
                  <a:cubicBezTo>
                    <a:pt x="4141" y="1"/>
                    <a:pt x="1" y="4142"/>
                    <a:pt x="1" y="9281"/>
                  </a:cubicBezTo>
                  <a:cubicBezTo>
                    <a:pt x="1" y="14383"/>
                    <a:pt x="4141" y="18523"/>
                    <a:pt x="9280" y="18523"/>
                  </a:cubicBezTo>
                  <a:cubicBezTo>
                    <a:pt x="14382" y="18523"/>
                    <a:pt x="18523" y="14383"/>
                    <a:pt x="18523" y="9281"/>
                  </a:cubicBezTo>
                  <a:cubicBezTo>
                    <a:pt x="18523" y="4142"/>
                    <a:pt x="14382" y="1"/>
                    <a:pt x="9280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4" name="Google Shape;1904;p38"/>
            <p:cNvSpPr/>
            <p:nvPr/>
          </p:nvSpPr>
          <p:spPr>
            <a:xfrm>
              <a:off x="1636575" y="3993425"/>
              <a:ext cx="469550" cy="468625"/>
            </a:xfrm>
            <a:custGeom>
              <a:rect b="b" l="l" r="r" t="t"/>
              <a:pathLst>
                <a:path extrusionOk="0" h="18745" w="18782">
                  <a:moveTo>
                    <a:pt x="9391" y="0"/>
                  </a:moveTo>
                  <a:cubicBezTo>
                    <a:pt x="4215" y="0"/>
                    <a:pt x="0" y="4178"/>
                    <a:pt x="0" y="9391"/>
                  </a:cubicBezTo>
                  <a:cubicBezTo>
                    <a:pt x="0" y="14566"/>
                    <a:pt x="4215" y="18744"/>
                    <a:pt x="9391" y="18744"/>
                  </a:cubicBezTo>
                  <a:cubicBezTo>
                    <a:pt x="14567" y="18744"/>
                    <a:pt x="18781" y="14566"/>
                    <a:pt x="18781" y="9391"/>
                  </a:cubicBezTo>
                  <a:cubicBezTo>
                    <a:pt x="18781" y="4178"/>
                    <a:pt x="14567" y="0"/>
                    <a:pt x="93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5" name="Google Shape;1905;p38"/>
            <p:cNvSpPr/>
            <p:nvPr/>
          </p:nvSpPr>
          <p:spPr>
            <a:xfrm>
              <a:off x="1629175" y="3985100"/>
              <a:ext cx="484325" cy="485250"/>
            </a:xfrm>
            <a:custGeom>
              <a:rect b="b" l="l" r="r" t="t"/>
              <a:pathLst>
                <a:path extrusionOk="0" h="19410" w="19373">
                  <a:moveTo>
                    <a:pt x="9687" y="629"/>
                  </a:moveTo>
                  <a:cubicBezTo>
                    <a:pt x="12201" y="629"/>
                    <a:pt x="14456" y="1664"/>
                    <a:pt x="16120" y="3291"/>
                  </a:cubicBezTo>
                  <a:cubicBezTo>
                    <a:pt x="17746" y="4917"/>
                    <a:pt x="18744" y="7210"/>
                    <a:pt x="18744" y="9724"/>
                  </a:cubicBezTo>
                  <a:cubicBezTo>
                    <a:pt x="18744" y="12201"/>
                    <a:pt x="17746" y="14493"/>
                    <a:pt x="16120" y="16120"/>
                  </a:cubicBezTo>
                  <a:cubicBezTo>
                    <a:pt x="14456" y="17783"/>
                    <a:pt x="12201" y="18781"/>
                    <a:pt x="9687" y="18781"/>
                  </a:cubicBezTo>
                  <a:cubicBezTo>
                    <a:pt x="7173" y="18781"/>
                    <a:pt x="4917" y="17783"/>
                    <a:pt x="3254" y="16120"/>
                  </a:cubicBezTo>
                  <a:cubicBezTo>
                    <a:pt x="1627" y="14493"/>
                    <a:pt x="592" y="12201"/>
                    <a:pt x="592" y="9724"/>
                  </a:cubicBezTo>
                  <a:cubicBezTo>
                    <a:pt x="592" y="7210"/>
                    <a:pt x="1627" y="4917"/>
                    <a:pt x="3254" y="3291"/>
                  </a:cubicBezTo>
                  <a:cubicBezTo>
                    <a:pt x="4917" y="1664"/>
                    <a:pt x="7173" y="629"/>
                    <a:pt x="9687" y="629"/>
                  </a:cubicBezTo>
                  <a:close/>
                  <a:moveTo>
                    <a:pt x="9687" y="0"/>
                  </a:moveTo>
                  <a:cubicBezTo>
                    <a:pt x="4326" y="0"/>
                    <a:pt x="0" y="4363"/>
                    <a:pt x="0" y="9724"/>
                  </a:cubicBezTo>
                  <a:cubicBezTo>
                    <a:pt x="0" y="15047"/>
                    <a:pt x="4326" y="19410"/>
                    <a:pt x="9687" y="19410"/>
                  </a:cubicBezTo>
                  <a:cubicBezTo>
                    <a:pt x="15047" y="19410"/>
                    <a:pt x="19373" y="15047"/>
                    <a:pt x="19373" y="9724"/>
                  </a:cubicBezTo>
                  <a:cubicBezTo>
                    <a:pt x="19373" y="4363"/>
                    <a:pt x="15047" y="0"/>
                    <a:pt x="9687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6" name="Google Shape;1906;p38"/>
            <p:cNvSpPr/>
            <p:nvPr/>
          </p:nvSpPr>
          <p:spPr>
            <a:xfrm>
              <a:off x="1740075" y="4096925"/>
              <a:ext cx="262525" cy="262525"/>
            </a:xfrm>
            <a:custGeom>
              <a:rect b="b" l="l" r="r" t="t"/>
              <a:pathLst>
                <a:path extrusionOk="0" h="10501" w="10501">
                  <a:moveTo>
                    <a:pt x="5251" y="1"/>
                  </a:moveTo>
                  <a:cubicBezTo>
                    <a:pt x="2367" y="1"/>
                    <a:pt x="1" y="2330"/>
                    <a:pt x="1" y="5251"/>
                  </a:cubicBezTo>
                  <a:cubicBezTo>
                    <a:pt x="1" y="8134"/>
                    <a:pt x="2367" y="10500"/>
                    <a:pt x="5251" y="10500"/>
                  </a:cubicBezTo>
                  <a:cubicBezTo>
                    <a:pt x="8134" y="10500"/>
                    <a:pt x="10501" y="8134"/>
                    <a:pt x="10501" y="5251"/>
                  </a:cubicBezTo>
                  <a:cubicBezTo>
                    <a:pt x="10501" y="2330"/>
                    <a:pt x="8134" y="1"/>
                    <a:pt x="5251" y="1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7" name="Google Shape;1907;p38"/>
            <p:cNvSpPr/>
            <p:nvPr/>
          </p:nvSpPr>
          <p:spPr>
            <a:xfrm>
              <a:off x="1732700" y="4088600"/>
              <a:ext cx="277300" cy="278250"/>
            </a:xfrm>
            <a:custGeom>
              <a:rect b="b" l="l" r="r" t="t"/>
              <a:pathLst>
                <a:path extrusionOk="0" h="11130" w="11092">
                  <a:moveTo>
                    <a:pt x="5546" y="629"/>
                  </a:moveTo>
                  <a:cubicBezTo>
                    <a:pt x="6914" y="629"/>
                    <a:pt x="8134" y="1184"/>
                    <a:pt x="9021" y="2071"/>
                  </a:cubicBezTo>
                  <a:cubicBezTo>
                    <a:pt x="9945" y="2959"/>
                    <a:pt x="10500" y="4216"/>
                    <a:pt x="10500" y="5584"/>
                  </a:cubicBezTo>
                  <a:cubicBezTo>
                    <a:pt x="10500" y="6915"/>
                    <a:pt x="9945" y="8172"/>
                    <a:pt x="9021" y="9059"/>
                  </a:cubicBezTo>
                  <a:cubicBezTo>
                    <a:pt x="8134" y="9946"/>
                    <a:pt x="6914" y="10501"/>
                    <a:pt x="5546" y="10501"/>
                  </a:cubicBezTo>
                  <a:cubicBezTo>
                    <a:pt x="4178" y="10501"/>
                    <a:pt x="2958" y="9946"/>
                    <a:pt x="2033" y="9059"/>
                  </a:cubicBezTo>
                  <a:cubicBezTo>
                    <a:pt x="1146" y="8172"/>
                    <a:pt x="592" y="6915"/>
                    <a:pt x="592" y="5584"/>
                  </a:cubicBezTo>
                  <a:cubicBezTo>
                    <a:pt x="592" y="4216"/>
                    <a:pt x="1146" y="2959"/>
                    <a:pt x="2033" y="2071"/>
                  </a:cubicBezTo>
                  <a:cubicBezTo>
                    <a:pt x="2958" y="1184"/>
                    <a:pt x="4178" y="629"/>
                    <a:pt x="5546" y="629"/>
                  </a:cubicBezTo>
                  <a:close/>
                  <a:moveTo>
                    <a:pt x="5546" y="1"/>
                  </a:moveTo>
                  <a:cubicBezTo>
                    <a:pt x="2477" y="1"/>
                    <a:pt x="0" y="2515"/>
                    <a:pt x="0" y="5584"/>
                  </a:cubicBezTo>
                  <a:cubicBezTo>
                    <a:pt x="0" y="8652"/>
                    <a:pt x="2477" y="11129"/>
                    <a:pt x="5546" y="11129"/>
                  </a:cubicBezTo>
                  <a:cubicBezTo>
                    <a:pt x="8614" y="11129"/>
                    <a:pt x="11091" y="8652"/>
                    <a:pt x="11091" y="5584"/>
                  </a:cubicBezTo>
                  <a:cubicBezTo>
                    <a:pt x="11091" y="2515"/>
                    <a:pt x="8614" y="1"/>
                    <a:pt x="5546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8" name="Google Shape;1908;p38"/>
            <p:cNvSpPr/>
            <p:nvPr/>
          </p:nvSpPr>
          <p:spPr>
            <a:xfrm>
              <a:off x="1304750" y="4090450"/>
              <a:ext cx="274525" cy="274550"/>
            </a:xfrm>
            <a:custGeom>
              <a:rect b="b" l="l" r="r" t="t"/>
              <a:pathLst>
                <a:path extrusionOk="0" h="10982" w="10981">
                  <a:moveTo>
                    <a:pt x="5509" y="1"/>
                  </a:moveTo>
                  <a:cubicBezTo>
                    <a:pt x="2478" y="1"/>
                    <a:pt x="1" y="2478"/>
                    <a:pt x="1" y="5510"/>
                  </a:cubicBezTo>
                  <a:cubicBezTo>
                    <a:pt x="1" y="8541"/>
                    <a:pt x="2478" y="10981"/>
                    <a:pt x="5509" y="10981"/>
                  </a:cubicBezTo>
                  <a:cubicBezTo>
                    <a:pt x="8541" y="10981"/>
                    <a:pt x="10981" y="8541"/>
                    <a:pt x="10981" y="5510"/>
                  </a:cubicBezTo>
                  <a:cubicBezTo>
                    <a:pt x="10981" y="2478"/>
                    <a:pt x="8541" y="1"/>
                    <a:pt x="55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9" name="Google Shape;1909;p38"/>
            <p:cNvSpPr/>
            <p:nvPr/>
          </p:nvSpPr>
          <p:spPr>
            <a:xfrm>
              <a:off x="1297350" y="4083075"/>
              <a:ext cx="290250" cy="289300"/>
            </a:xfrm>
            <a:custGeom>
              <a:rect b="b" l="l" r="r" t="t"/>
              <a:pathLst>
                <a:path extrusionOk="0" h="11572" w="11610">
                  <a:moveTo>
                    <a:pt x="5805" y="592"/>
                  </a:moveTo>
                  <a:cubicBezTo>
                    <a:pt x="7210" y="592"/>
                    <a:pt x="8504" y="1183"/>
                    <a:pt x="9465" y="2108"/>
                  </a:cubicBezTo>
                  <a:cubicBezTo>
                    <a:pt x="10390" y="3069"/>
                    <a:pt x="10981" y="4363"/>
                    <a:pt x="10981" y="5805"/>
                  </a:cubicBezTo>
                  <a:cubicBezTo>
                    <a:pt x="10981" y="7209"/>
                    <a:pt x="10390" y="8503"/>
                    <a:pt x="9465" y="9465"/>
                  </a:cubicBezTo>
                  <a:cubicBezTo>
                    <a:pt x="8504" y="10389"/>
                    <a:pt x="7210" y="10980"/>
                    <a:pt x="5805" y="10980"/>
                  </a:cubicBezTo>
                  <a:cubicBezTo>
                    <a:pt x="4363" y="10980"/>
                    <a:pt x="3070" y="10389"/>
                    <a:pt x="2108" y="9465"/>
                  </a:cubicBezTo>
                  <a:cubicBezTo>
                    <a:pt x="1184" y="8503"/>
                    <a:pt x="592" y="7209"/>
                    <a:pt x="592" y="5805"/>
                  </a:cubicBezTo>
                  <a:cubicBezTo>
                    <a:pt x="592" y="4363"/>
                    <a:pt x="1184" y="3069"/>
                    <a:pt x="2108" y="2108"/>
                  </a:cubicBezTo>
                  <a:cubicBezTo>
                    <a:pt x="3070" y="1183"/>
                    <a:pt x="4363" y="592"/>
                    <a:pt x="5805" y="592"/>
                  </a:cubicBezTo>
                  <a:close/>
                  <a:moveTo>
                    <a:pt x="5805" y="0"/>
                  </a:moveTo>
                  <a:cubicBezTo>
                    <a:pt x="2589" y="0"/>
                    <a:pt x="1" y="2588"/>
                    <a:pt x="1" y="5805"/>
                  </a:cubicBezTo>
                  <a:cubicBezTo>
                    <a:pt x="1" y="8984"/>
                    <a:pt x="2589" y="11572"/>
                    <a:pt x="5805" y="11572"/>
                  </a:cubicBezTo>
                  <a:cubicBezTo>
                    <a:pt x="8985" y="11572"/>
                    <a:pt x="11610" y="8984"/>
                    <a:pt x="11610" y="5805"/>
                  </a:cubicBezTo>
                  <a:cubicBezTo>
                    <a:pt x="11610" y="2588"/>
                    <a:pt x="8985" y="0"/>
                    <a:pt x="5805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0" name="Google Shape;1910;p38"/>
            <p:cNvSpPr/>
            <p:nvPr/>
          </p:nvSpPr>
          <p:spPr>
            <a:xfrm>
              <a:off x="1364825" y="4150550"/>
              <a:ext cx="154375" cy="154375"/>
            </a:xfrm>
            <a:custGeom>
              <a:rect b="b" l="l" r="r" t="t"/>
              <a:pathLst>
                <a:path extrusionOk="0" h="6175" w="6175">
                  <a:moveTo>
                    <a:pt x="3106" y="0"/>
                  </a:moveTo>
                  <a:cubicBezTo>
                    <a:pt x="1406" y="0"/>
                    <a:pt x="1" y="1405"/>
                    <a:pt x="1" y="3106"/>
                  </a:cubicBezTo>
                  <a:cubicBezTo>
                    <a:pt x="1" y="4806"/>
                    <a:pt x="1406" y="6174"/>
                    <a:pt x="3106" y="6174"/>
                  </a:cubicBezTo>
                  <a:cubicBezTo>
                    <a:pt x="4807" y="6174"/>
                    <a:pt x="6175" y="4806"/>
                    <a:pt x="6175" y="3106"/>
                  </a:cubicBezTo>
                  <a:cubicBezTo>
                    <a:pt x="6175" y="1405"/>
                    <a:pt x="4807" y="0"/>
                    <a:pt x="3106" y="0"/>
                  </a:cubicBez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1" name="Google Shape;1911;p38"/>
            <p:cNvSpPr/>
            <p:nvPr/>
          </p:nvSpPr>
          <p:spPr>
            <a:xfrm>
              <a:off x="1357450" y="4143150"/>
              <a:ext cx="169150" cy="169150"/>
            </a:xfrm>
            <a:custGeom>
              <a:rect b="b" l="l" r="r" t="t"/>
              <a:pathLst>
                <a:path extrusionOk="0" h="6766" w="6766">
                  <a:moveTo>
                    <a:pt x="3401" y="629"/>
                  </a:moveTo>
                  <a:cubicBezTo>
                    <a:pt x="4141" y="629"/>
                    <a:pt x="4843" y="925"/>
                    <a:pt x="5361" y="1442"/>
                  </a:cubicBezTo>
                  <a:cubicBezTo>
                    <a:pt x="5841" y="1923"/>
                    <a:pt x="6174" y="2625"/>
                    <a:pt x="6174" y="3402"/>
                  </a:cubicBezTo>
                  <a:cubicBezTo>
                    <a:pt x="6174" y="4141"/>
                    <a:pt x="5841" y="4843"/>
                    <a:pt x="5361" y="5361"/>
                  </a:cubicBezTo>
                  <a:cubicBezTo>
                    <a:pt x="4843" y="5842"/>
                    <a:pt x="4141" y="6174"/>
                    <a:pt x="3401" y="6174"/>
                  </a:cubicBezTo>
                  <a:cubicBezTo>
                    <a:pt x="2625" y="6174"/>
                    <a:pt x="1923" y="5842"/>
                    <a:pt x="1442" y="5361"/>
                  </a:cubicBezTo>
                  <a:cubicBezTo>
                    <a:pt x="924" y="4843"/>
                    <a:pt x="629" y="4141"/>
                    <a:pt x="629" y="3402"/>
                  </a:cubicBezTo>
                  <a:cubicBezTo>
                    <a:pt x="629" y="2625"/>
                    <a:pt x="924" y="1923"/>
                    <a:pt x="1442" y="1442"/>
                  </a:cubicBezTo>
                  <a:cubicBezTo>
                    <a:pt x="1923" y="925"/>
                    <a:pt x="2625" y="629"/>
                    <a:pt x="3401" y="629"/>
                  </a:cubicBezTo>
                  <a:close/>
                  <a:moveTo>
                    <a:pt x="3401" y="0"/>
                  </a:moveTo>
                  <a:cubicBezTo>
                    <a:pt x="1516" y="0"/>
                    <a:pt x="0" y="1516"/>
                    <a:pt x="0" y="3402"/>
                  </a:cubicBezTo>
                  <a:cubicBezTo>
                    <a:pt x="0" y="5250"/>
                    <a:pt x="1516" y="6766"/>
                    <a:pt x="3401" y="6766"/>
                  </a:cubicBezTo>
                  <a:cubicBezTo>
                    <a:pt x="5250" y="6766"/>
                    <a:pt x="6766" y="5250"/>
                    <a:pt x="6766" y="3402"/>
                  </a:cubicBezTo>
                  <a:cubicBezTo>
                    <a:pt x="6766" y="1516"/>
                    <a:pt x="5250" y="0"/>
                    <a:pt x="3401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2" name="Google Shape;1912;p38"/>
            <p:cNvSpPr/>
            <p:nvPr/>
          </p:nvSpPr>
          <p:spPr>
            <a:xfrm>
              <a:off x="1150400" y="4228175"/>
              <a:ext cx="1488100" cy="25"/>
            </a:xfrm>
            <a:custGeom>
              <a:rect b="b" l="l" r="r" t="t"/>
              <a:pathLst>
                <a:path extrusionOk="0" h="1" w="59524">
                  <a:moveTo>
                    <a:pt x="59523" y="1"/>
                  </a:moveTo>
                  <a:lnTo>
                    <a:pt x="1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3" name="Google Shape;1913;p38"/>
            <p:cNvSpPr/>
            <p:nvPr/>
          </p:nvSpPr>
          <p:spPr>
            <a:xfrm>
              <a:off x="1143000" y="4219850"/>
              <a:ext cx="1502900" cy="15750"/>
            </a:xfrm>
            <a:custGeom>
              <a:rect b="b" l="l" r="r" t="t"/>
              <a:pathLst>
                <a:path extrusionOk="0" h="630" w="60116">
                  <a:moveTo>
                    <a:pt x="297" y="1"/>
                  </a:moveTo>
                  <a:cubicBezTo>
                    <a:pt x="112" y="1"/>
                    <a:pt x="1" y="149"/>
                    <a:pt x="1" y="334"/>
                  </a:cubicBezTo>
                  <a:cubicBezTo>
                    <a:pt x="1" y="481"/>
                    <a:pt x="112" y="629"/>
                    <a:pt x="297" y="629"/>
                  </a:cubicBezTo>
                  <a:lnTo>
                    <a:pt x="59819" y="629"/>
                  </a:lnTo>
                  <a:cubicBezTo>
                    <a:pt x="59967" y="629"/>
                    <a:pt x="60115" y="481"/>
                    <a:pt x="60115" y="334"/>
                  </a:cubicBezTo>
                  <a:cubicBezTo>
                    <a:pt x="60115" y="149"/>
                    <a:pt x="59967" y="1"/>
                    <a:pt x="59819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4" name="Google Shape;1914;p38"/>
            <p:cNvSpPr/>
            <p:nvPr/>
          </p:nvSpPr>
          <p:spPr>
            <a:xfrm>
              <a:off x="2662500" y="939625"/>
              <a:ext cx="943700" cy="739450"/>
            </a:xfrm>
            <a:custGeom>
              <a:rect b="b" l="l" r="r" t="t"/>
              <a:pathLst>
                <a:path extrusionOk="0" h="29578" w="37748">
                  <a:moveTo>
                    <a:pt x="1" y="1"/>
                  </a:moveTo>
                  <a:lnTo>
                    <a:pt x="1" y="29577"/>
                  </a:lnTo>
                  <a:lnTo>
                    <a:pt x="3587" y="29577"/>
                  </a:lnTo>
                  <a:cubicBezTo>
                    <a:pt x="5472" y="27507"/>
                    <a:pt x="7653" y="25917"/>
                    <a:pt x="10093" y="24956"/>
                  </a:cubicBezTo>
                  <a:cubicBezTo>
                    <a:pt x="15454" y="22775"/>
                    <a:pt x="20260" y="21998"/>
                    <a:pt x="24623" y="21998"/>
                  </a:cubicBezTo>
                  <a:cubicBezTo>
                    <a:pt x="29503" y="21998"/>
                    <a:pt x="33829" y="22960"/>
                    <a:pt x="37747" y="24106"/>
                  </a:cubicBezTo>
                  <a:lnTo>
                    <a:pt x="377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5" name="Google Shape;1915;p38"/>
            <p:cNvSpPr/>
            <p:nvPr/>
          </p:nvSpPr>
          <p:spPr>
            <a:xfrm>
              <a:off x="2752150" y="1489575"/>
              <a:ext cx="854050" cy="189500"/>
            </a:xfrm>
            <a:custGeom>
              <a:rect b="b" l="l" r="r" t="t"/>
              <a:pathLst>
                <a:path extrusionOk="0" h="7580" w="34162">
                  <a:moveTo>
                    <a:pt x="21037" y="0"/>
                  </a:moveTo>
                  <a:cubicBezTo>
                    <a:pt x="16674" y="0"/>
                    <a:pt x="11868" y="777"/>
                    <a:pt x="6507" y="2958"/>
                  </a:cubicBezTo>
                  <a:cubicBezTo>
                    <a:pt x="4067" y="3919"/>
                    <a:pt x="1886" y="5509"/>
                    <a:pt x="1" y="7579"/>
                  </a:cubicBezTo>
                  <a:lnTo>
                    <a:pt x="34161" y="7579"/>
                  </a:lnTo>
                  <a:lnTo>
                    <a:pt x="34161" y="2108"/>
                  </a:lnTo>
                  <a:cubicBezTo>
                    <a:pt x="30243" y="962"/>
                    <a:pt x="25917" y="0"/>
                    <a:pt x="2103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6" name="Google Shape;1916;p38"/>
            <p:cNvSpPr/>
            <p:nvPr/>
          </p:nvSpPr>
          <p:spPr>
            <a:xfrm>
              <a:off x="2662500" y="1694750"/>
              <a:ext cx="943700" cy="74900"/>
            </a:xfrm>
            <a:custGeom>
              <a:rect b="b" l="l" r="r" t="t"/>
              <a:pathLst>
                <a:path extrusionOk="0" h="2996" w="37748">
                  <a:moveTo>
                    <a:pt x="1" y="1"/>
                  </a:moveTo>
                  <a:lnTo>
                    <a:pt x="1" y="2995"/>
                  </a:lnTo>
                  <a:lnTo>
                    <a:pt x="37747" y="2995"/>
                  </a:lnTo>
                  <a:lnTo>
                    <a:pt x="37747" y="1"/>
                  </a:lnTo>
                  <a:close/>
                </a:path>
              </a:pathLst>
            </a:custGeom>
            <a:solidFill>
              <a:srgbClr val="D6E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7" name="Google Shape;1917;p38"/>
            <p:cNvSpPr/>
            <p:nvPr/>
          </p:nvSpPr>
          <p:spPr>
            <a:xfrm>
              <a:off x="2662500" y="1679050"/>
              <a:ext cx="943700" cy="15725"/>
            </a:xfrm>
            <a:custGeom>
              <a:rect b="b" l="l" r="r" t="t"/>
              <a:pathLst>
                <a:path extrusionOk="0" h="629" w="37748">
                  <a:moveTo>
                    <a:pt x="1" y="0"/>
                  </a:moveTo>
                  <a:lnTo>
                    <a:pt x="1" y="629"/>
                  </a:lnTo>
                  <a:lnTo>
                    <a:pt x="37747" y="629"/>
                  </a:lnTo>
                  <a:lnTo>
                    <a:pt x="37747" y="0"/>
                  </a:lnTo>
                  <a:close/>
                </a:path>
              </a:pathLst>
            </a:custGeom>
            <a:solidFill>
              <a:srgbClr val="BEBE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8" name="Google Shape;1918;p38"/>
            <p:cNvSpPr/>
            <p:nvPr/>
          </p:nvSpPr>
          <p:spPr>
            <a:xfrm>
              <a:off x="2655100" y="932250"/>
              <a:ext cx="959425" cy="844800"/>
            </a:xfrm>
            <a:custGeom>
              <a:rect b="b" l="l" r="r" t="t"/>
              <a:pathLst>
                <a:path extrusionOk="0" h="33792" w="38377">
                  <a:moveTo>
                    <a:pt x="37748" y="629"/>
                  </a:moveTo>
                  <a:lnTo>
                    <a:pt x="37748" y="33200"/>
                  </a:lnTo>
                  <a:lnTo>
                    <a:pt x="592" y="33200"/>
                  </a:lnTo>
                  <a:lnTo>
                    <a:pt x="592" y="629"/>
                  </a:lnTo>
                  <a:close/>
                  <a:moveTo>
                    <a:pt x="297" y="0"/>
                  </a:moveTo>
                  <a:cubicBezTo>
                    <a:pt x="223" y="0"/>
                    <a:pt x="149" y="37"/>
                    <a:pt x="75" y="111"/>
                  </a:cubicBezTo>
                  <a:cubicBezTo>
                    <a:pt x="1" y="148"/>
                    <a:pt x="1" y="222"/>
                    <a:pt x="1" y="296"/>
                  </a:cubicBezTo>
                  <a:lnTo>
                    <a:pt x="1" y="33495"/>
                  </a:lnTo>
                  <a:cubicBezTo>
                    <a:pt x="1" y="33569"/>
                    <a:pt x="1" y="33643"/>
                    <a:pt x="75" y="33717"/>
                  </a:cubicBezTo>
                  <a:cubicBezTo>
                    <a:pt x="149" y="33791"/>
                    <a:pt x="223" y="33791"/>
                    <a:pt x="297" y="33791"/>
                  </a:cubicBezTo>
                  <a:lnTo>
                    <a:pt x="38043" y="33791"/>
                  </a:lnTo>
                  <a:cubicBezTo>
                    <a:pt x="38154" y="33791"/>
                    <a:pt x="38228" y="33791"/>
                    <a:pt x="38265" y="33717"/>
                  </a:cubicBezTo>
                  <a:cubicBezTo>
                    <a:pt x="38339" y="33643"/>
                    <a:pt x="38376" y="33569"/>
                    <a:pt x="38376" y="33495"/>
                  </a:cubicBezTo>
                  <a:lnTo>
                    <a:pt x="38376" y="296"/>
                  </a:lnTo>
                  <a:cubicBezTo>
                    <a:pt x="38376" y="222"/>
                    <a:pt x="38339" y="148"/>
                    <a:pt x="38265" y="111"/>
                  </a:cubicBezTo>
                  <a:cubicBezTo>
                    <a:pt x="38228" y="37"/>
                    <a:pt x="38154" y="0"/>
                    <a:pt x="38043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9" name="Google Shape;1919;p38"/>
            <p:cNvSpPr/>
            <p:nvPr/>
          </p:nvSpPr>
          <p:spPr>
            <a:xfrm>
              <a:off x="2662500" y="939625"/>
              <a:ext cx="943700" cy="141450"/>
            </a:xfrm>
            <a:custGeom>
              <a:rect b="b" l="l" r="r" t="t"/>
              <a:pathLst>
                <a:path extrusionOk="0" h="5658" w="37748">
                  <a:moveTo>
                    <a:pt x="1" y="1"/>
                  </a:moveTo>
                  <a:lnTo>
                    <a:pt x="1" y="5657"/>
                  </a:lnTo>
                  <a:lnTo>
                    <a:pt x="37747" y="5657"/>
                  </a:lnTo>
                  <a:lnTo>
                    <a:pt x="37747" y="1"/>
                  </a:lnTo>
                  <a:close/>
                </a:path>
              </a:pathLst>
            </a:custGeom>
            <a:solidFill>
              <a:srgbClr val="77C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0" name="Google Shape;1920;p38"/>
            <p:cNvSpPr/>
            <p:nvPr/>
          </p:nvSpPr>
          <p:spPr>
            <a:xfrm>
              <a:off x="2655100" y="932250"/>
              <a:ext cx="959425" cy="156225"/>
            </a:xfrm>
            <a:custGeom>
              <a:rect b="b" l="l" r="r" t="t"/>
              <a:pathLst>
                <a:path extrusionOk="0" h="6249" w="38377">
                  <a:moveTo>
                    <a:pt x="37748" y="629"/>
                  </a:moveTo>
                  <a:lnTo>
                    <a:pt x="37748" y="5657"/>
                  </a:lnTo>
                  <a:lnTo>
                    <a:pt x="592" y="5657"/>
                  </a:lnTo>
                  <a:lnTo>
                    <a:pt x="592" y="629"/>
                  </a:lnTo>
                  <a:close/>
                  <a:moveTo>
                    <a:pt x="297" y="0"/>
                  </a:moveTo>
                  <a:cubicBezTo>
                    <a:pt x="223" y="0"/>
                    <a:pt x="149" y="37"/>
                    <a:pt x="75" y="111"/>
                  </a:cubicBezTo>
                  <a:cubicBezTo>
                    <a:pt x="1" y="148"/>
                    <a:pt x="1" y="222"/>
                    <a:pt x="1" y="296"/>
                  </a:cubicBezTo>
                  <a:lnTo>
                    <a:pt x="1" y="5952"/>
                  </a:lnTo>
                  <a:cubicBezTo>
                    <a:pt x="1" y="6026"/>
                    <a:pt x="1" y="6100"/>
                    <a:pt x="75" y="6174"/>
                  </a:cubicBezTo>
                  <a:cubicBezTo>
                    <a:pt x="149" y="6211"/>
                    <a:pt x="223" y="6248"/>
                    <a:pt x="297" y="6248"/>
                  </a:cubicBezTo>
                  <a:lnTo>
                    <a:pt x="38043" y="6248"/>
                  </a:lnTo>
                  <a:cubicBezTo>
                    <a:pt x="38154" y="6248"/>
                    <a:pt x="38228" y="6211"/>
                    <a:pt x="38265" y="6174"/>
                  </a:cubicBezTo>
                  <a:cubicBezTo>
                    <a:pt x="38339" y="6100"/>
                    <a:pt x="38376" y="6026"/>
                    <a:pt x="38376" y="5952"/>
                  </a:cubicBezTo>
                  <a:lnTo>
                    <a:pt x="38376" y="296"/>
                  </a:lnTo>
                  <a:cubicBezTo>
                    <a:pt x="38376" y="222"/>
                    <a:pt x="38339" y="148"/>
                    <a:pt x="38265" y="111"/>
                  </a:cubicBezTo>
                  <a:cubicBezTo>
                    <a:pt x="38228" y="37"/>
                    <a:pt x="38154" y="0"/>
                    <a:pt x="38043" y="0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1" name="Google Shape;1921;p38"/>
            <p:cNvSpPr/>
            <p:nvPr/>
          </p:nvSpPr>
          <p:spPr>
            <a:xfrm>
              <a:off x="2942550" y="1191950"/>
              <a:ext cx="389150" cy="389150"/>
            </a:xfrm>
            <a:custGeom>
              <a:rect b="b" l="l" r="r" t="t"/>
              <a:pathLst>
                <a:path extrusionOk="0" h="15566" w="15566">
                  <a:moveTo>
                    <a:pt x="7801" y="1"/>
                  </a:moveTo>
                  <a:cubicBezTo>
                    <a:pt x="3476" y="1"/>
                    <a:pt x="1" y="3476"/>
                    <a:pt x="1" y="7765"/>
                  </a:cubicBezTo>
                  <a:cubicBezTo>
                    <a:pt x="1" y="12090"/>
                    <a:pt x="3476" y="15565"/>
                    <a:pt x="7801" y="15565"/>
                  </a:cubicBezTo>
                  <a:cubicBezTo>
                    <a:pt x="12090" y="15565"/>
                    <a:pt x="15565" y="12090"/>
                    <a:pt x="15565" y="7765"/>
                  </a:cubicBezTo>
                  <a:cubicBezTo>
                    <a:pt x="15565" y="3476"/>
                    <a:pt x="12090" y="1"/>
                    <a:pt x="7801" y="1"/>
                  </a:cubicBez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2" name="Google Shape;1922;p38"/>
            <p:cNvSpPr/>
            <p:nvPr/>
          </p:nvSpPr>
          <p:spPr>
            <a:xfrm>
              <a:off x="2935150" y="1183650"/>
              <a:ext cx="404850" cy="404850"/>
            </a:xfrm>
            <a:custGeom>
              <a:rect b="b" l="l" r="r" t="t"/>
              <a:pathLst>
                <a:path extrusionOk="0" h="16194" w="16194">
                  <a:moveTo>
                    <a:pt x="8097" y="629"/>
                  </a:moveTo>
                  <a:cubicBezTo>
                    <a:pt x="10168" y="629"/>
                    <a:pt x="12016" y="1479"/>
                    <a:pt x="13384" y="2810"/>
                  </a:cubicBezTo>
                  <a:cubicBezTo>
                    <a:pt x="14715" y="4178"/>
                    <a:pt x="15565" y="6026"/>
                    <a:pt x="15565" y="8097"/>
                  </a:cubicBezTo>
                  <a:cubicBezTo>
                    <a:pt x="15565" y="10167"/>
                    <a:pt x="14715" y="12052"/>
                    <a:pt x="13384" y="13383"/>
                  </a:cubicBezTo>
                  <a:cubicBezTo>
                    <a:pt x="12016" y="14751"/>
                    <a:pt x="10168" y="15565"/>
                    <a:pt x="8097" y="15565"/>
                  </a:cubicBezTo>
                  <a:cubicBezTo>
                    <a:pt x="6027" y="15565"/>
                    <a:pt x="4142" y="14751"/>
                    <a:pt x="2811" y="13383"/>
                  </a:cubicBezTo>
                  <a:cubicBezTo>
                    <a:pt x="1443" y="12052"/>
                    <a:pt x="629" y="10167"/>
                    <a:pt x="629" y="8097"/>
                  </a:cubicBezTo>
                  <a:cubicBezTo>
                    <a:pt x="629" y="6026"/>
                    <a:pt x="1443" y="4178"/>
                    <a:pt x="2811" y="2810"/>
                  </a:cubicBezTo>
                  <a:cubicBezTo>
                    <a:pt x="4142" y="1479"/>
                    <a:pt x="6027" y="629"/>
                    <a:pt x="8097" y="629"/>
                  </a:cubicBezTo>
                  <a:close/>
                  <a:moveTo>
                    <a:pt x="8097" y="0"/>
                  </a:moveTo>
                  <a:cubicBezTo>
                    <a:pt x="3624" y="0"/>
                    <a:pt x="1" y="3623"/>
                    <a:pt x="1" y="8097"/>
                  </a:cubicBezTo>
                  <a:cubicBezTo>
                    <a:pt x="1" y="12570"/>
                    <a:pt x="3624" y="16193"/>
                    <a:pt x="8097" y="16193"/>
                  </a:cubicBezTo>
                  <a:cubicBezTo>
                    <a:pt x="12571" y="16193"/>
                    <a:pt x="16194" y="12570"/>
                    <a:pt x="16194" y="8097"/>
                  </a:cubicBezTo>
                  <a:cubicBezTo>
                    <a:pt x="16194" y="3623"/>
                    <a:pt x="12571" y="0"/>
                    <a:pt x="8097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3" name="Google Shape;1923;p38"/>
            <p:cNvSpPr/>
            <p:nvPr/>
          </p:nvSpPr>
          <p:spPr>
            <a:xfrm>
              <a:off x="3046075" y="1257575"/>
              <a:ext cx="228325" cy="263450"/>
            </a:xfrm>
            <a:custGeom>
              <a:rect b="b" l="l" r="r" t="t"/>
              <a:pathLst>
                <a:path extrusionOk="0" h="10538" w="9133">
                  <a:moveTo>
                    <a:pt x="0" y="1"/>
                  </a:moveTo>
                  <a:lnTo>
                    <a:pt x="0" y="10537"/>
                  </a:lnTo>
                  <a:lnTo>
                    <a:pt x="9132" y="528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4" name="Google Shape;1924;p38"/>
            <p:cNvSpPr/>
            <p:nvPr/>
          </p:nvSpPr>
          <p:spPr>
            <a:xfrm>
              <a:off x="3038675" y="1250425"/>
              <a:ext cx="243100" cy="278675"/>
            </a:xfrm>
            <a:custGeom>
              <a:rect b="b" l="l" r="r" t="t"/>
              <a:pathLst>
                <a:path extrusionOk="0" h="11147" w="9724">
                  <a:moveTo>
                    <a:pt x="592" y="838"/>
                  </a:moveTo>
                  <a:lnTo>
                    <a:pt x="8800" y="5574"/>
                  </a:lnTo>
                  <a:lnTo>
                    <a:pt x="592" y="10306"/>
                  </a:lnTo>
                  <a:lnTo>
                    <a:pt x="592" y="838"/>
                  </a:lnTo>
                  <a:close/>
                  <a:moveTo>
                    <a:pt x="310" y="0"/>
                  </a:moveTo>
                  <a:cubicBezTo>
                    <a:pt x="259" y="0"/>
                    <a:pt x="204" y="9"/>
                    <a:pt x="148" y="28"/>
                  </a:cubicBezTo>
                  <a:cubicBezTo>
                    <a:pt x="38" y="102"/>
                    <a:pt x="1" y="213"/>
                    <a:pt x="1" y="287"/>
                  </a:cubicBezTo>
                  <a:lnTo>
                    <a:pt x="1" y="10823"/>
                  </a:lnTo>
                  <a:cubicBezTo>
                    <a:pt x="1" y="10934"/>
                    <a:pt x="38" y="11045"/>
                    <a:pt x="148" y="11119"/>
                  </a:cubicBezTo>
                  <a:cubicBezTo>
                    <a:pt x="204" y="11138"/>
                    <a:pt x="259" y="11147"/>
                    <a:pt x="310" y="11147"/>
                  </a:cubicBezTo>
                  <a:cubicBezTo>
                    <a:pt x="361" y="11147"/>
                    <a:pt x="407" y="11138"/>
                    <a:pt x="444" y="11119"/>
                  </a:cubicBezTo>
                  <a:lnTo>
                    <a:pt x="9576" y="5832"/>
                  </a:lnTo>
                  <a:cubicBezTo>
                    <a:pt x="9687" y="5795"/>
                    <a:pt x="9724" y="5684"/>
                    <a:pt x="9724" y="5574"/>
                  </a:cubicBezTo>
                  <a:cubicBezTo>
                    <a:pt x="9724" y="5463"/>
                    <a:pt x="9687" y="5352"/>
                    <a:pt x="9576" y="5315"/>
                  </a:cubicBezTo>
                  <a:lnTo>
                    <a:pt x="444" y="28"/>
                  </a:lnTo>
                  <a:cubicBezTo>
                    <a:pt x="407" y="9"/>
                    <a:pt x="361" y="0"/>
                    <a:pt x="310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25" name="Google Shape;1925;p38"/>
          <p:cNvSpPr txBox="1"/>
          <p:nvPr>
            <p:ph idx="1" type="body"/>
          </p:nvPr>
        </p:nvSpPr>
        <p:spPr>
          <a:xfrm>
            <a:off x="311700" y="1390950"/>
            <a:ext cx="5025300" cy="265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000">
                <a:latin typeface="Barlow Semi Condensed"/>
                <a:ea typeface="Barlow Semi Condensed"/>
                <a:cs typeface="Barlow Semi Condensed"/>
                <a:sym typeface="Barlow Semi Condensed"/>
              </a:rPr>
              <a:t>-Bárbara Pino - </a:t>
            </a:r>
            <a:r>
              <a:rPr lang="es-419" sz="2000">
                <a:solidFill>
                  <a:srgbClr val="77C6FC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Líder de equipo/Tester</a:t>
            </a:r>
            <a:endParaRPr sz="2000">
              <a:solidFill>
                <a:srgbClr val="77C6FC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000">
                <a:latin typeface="Barlow Semi Condensed"/>
                <a:ea typeface="Barlow Semi Condensed"/>
                <a:cs typeface="Barlow Semi Condensed"/>
                <a:sym typeface="Barlow Semi Condensed"/>
              </a:rPr>
              <a:t>-Abril Bracamonte - </a:t>
            </a:r>
            <a:r>
              <a:rPr lang="es-419" sz="2000">
                <a:solidFill>
                  <a:srgbClr val="77C6FC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Líder de pruebas/Tester</a:t>
            </a:r>
            <a:endParaRPr sz="2000">
              <a:solidFill>
                <a:srgbClr val="77C6FC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000">
                <a:latin typeface="Barlow Semi Condensed"/>
                <a:ea typeface="Barlow Semi Condensed"/>
                <a:cs typeface="Barlow Semi Condensed"/>
                <a:sym typeface="Barlow Semi Condensed"/>
              </a:rPr>
              <a:t>-Rocío Quezada - </a:t>
            </a:r>
            <a:r>
              <a:rPr lang="es-419" sz="2000">
                <a:solidFill>
                  <a:srgbClr val="77C6FC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Tester</a:t>
            </a:r>
            <a:endParaRPr sz="2000">
              <a:solidFill>
                <a:srgbClr val="77C6FC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000">
                <a:latin typeface="Barlow Semi Condensed"/>
                <a:ea typeface="Barlow Semi Condensed"/>
                <a:cs typeface="Barlow Semi Condensed"/>
                <a:sym typeface="Barlow Semi Condensed"/>
              </a:rPr>
              <a:t>-Domingo Saavedra - </a:t>
            </a:r>
            <a:r>
              <a:rPr lang="es-419" sz="2000">
                <a:solidFill>
                  <a:srgbClr val="77C6FC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Cliente</a:t>
            </a:r>
            <a:endParaRPr sz="2000">
              <a:solidFill>
                <a:srgbClr val="77C6FC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0" name="Shape 2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1" name="Google Shape;2301;p56"/>
          <p:cNvSpPr txBox="1"/>
          <p:nvPr>
            <p:ph idx="4294967295" type="title"/>
          </p:nvPr>
        </p:nvSpPr>
        <p:spPr>
          <a:xfrm>
            <a:off x="519650" y="335300"/>
            <a:ext cx="6323400" cy="77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-419" sz="3020"/>
              <a:t>Nuevo mensaje</a:t>
            </a:r>
            <a:endParaRPr sz="3020"/>
          </a:p>
        </p:txBody>
      </p:sp>
      <p:pic>
        <p:nvPicPr>
          <p:cNvPr id="2302" name="Google Shape;2302;p56"/>
          <p:cNvPicPr preferRelativeResize="0"/>
          <p:nvPr/>
        </p:nvPicPr>
        <p:blipFill rotWithShape="1">
          <a:blip r:embed="rId3">
            <a:alphaModFix/>
          </a:blip>
          <a:srcRect b="6235" l="0" r="0" t="4037"/>
          <a:stretch/>
        </p:blipFill>
        <p:spPr>
          <a:xfrm>
            <a:off x="894975" y="1106300"/>
            <a:ext cx="7354052" cy="3614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6" name="Shape 2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7" name="Google Shape;2307;p57"/>
          <p:cNvSpPr txBox="1"/>
          <p:nvPr>
            <p:ph idx="4294967295" type="title"/>
          </p:nvPr>
        </p:nvSpPr>
        <p:spPr>
          <a:xfrm>
            <a:off x="446175" y="350000"/>
            <a:ext cx="8064000" cy="77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-419" sz="3020"/>
              <a:t>Modificar test, agregar localizadores y métodos</a:t>
            </a:r>
            <a:endParaRPr sz="3020"/>
          </a:p>
        </p:txBody>
      </p:sp>
      <p:pic>
        <p:nvPicPr>
          <p:cNvPr id="2308" name="Google Shape;2308;p57"/>
          <p:cNvPicPr preferRelativeResize="0"/>
          <p:nvPr/>
        </p:nvPicPr>
        <p:blipFill rotWithShape="1">
          <a:blip r:embed="rId3">
            <a:alphaModFix/>
          </a:blip>
          <a:srcRect b="14210" l="25011" r="9820" t="6310"/>
          <a:stretch/>
        </p:blipFill>
        <p:spPr>
          <a:xfrm>
            <a:off x="1410250" y="955300"/>
            <a:ext cx="6323501" cy="3970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2" name="Shape 2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3" name="Google Shape;2313;p58"/>
          <p:cNvSpPr txBox="1"/>
          <p:nvPr>
            <p:ph idx="4294967295" type="title"/>
          </p:nvPr>
        </p:nvSpPr>
        <p:spPr>
          <a:xfrm>
            <a:off x="519650" y="335300"/>
            <a:ext cx="6323400" cy="77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-419" sz="3020"/>
              <a:t>Caída de la página de vuelos</a:t>
            </a:r>
            <a:endParaRPr sz="3020"/>
          </a:p>
        </p:txBody>
      </p:sp>
      <p:pic>
        <p:nvPicPr>
          <p:cNvPr id="2314" name="Google Shape;2314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725" y="961675"/>
            <a:ext cx="8772525" cy="3381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8" name="Shape 2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9" name="Google Shape;2319;p59"/>
          <p:cNvSpPr txBox="1"/>
          <p:nvPr>
            <p:ph idx="4294967295" type="title"/>
          </p:nvPr>
        </p:nvSpPr>
        <p:spPr>
          <a:xfrm>
            <a:off x="490250" y="139400"/>
            <a:ext cx="8078700" cy="113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000"/>
              <a:t>Código reutilizable</a:t>
            </a:r>
            <a:endParaRPr sz="3000"/>
          </a:p>
        </p:txBody>
      </p:sp>
      <p:pic>
        <p:nvPicPr>
          <p:cNvPr id="2320" name="Google Shape;2320;p59"/>
          <p:cNvPicPr preferRelativeResize="0"/>
          <p:nvPr/>
        </p:nvPicPr>
        <p:blipFill rotWithShape="1">
          <a:blip r:embed="rId3">
            <a:alphaModFix/>
          </a:blip>
          <a:srcRect b="14782" l="22514" r="9342" t="23470"/>
          <a:stretch/>
        </p:blipFill>
        <p:spPr>
          <a:xfrm>
            <a:off x="490251" y="773575"/>
            <a:ext cx="8293150" cy="4224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4" name="Shape 2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5" name="Google Shape;2325;p60"/>
          <p:cNvSpPr txBox="1"/>
          <p:nvPr>
            <p:ph idx="4294967295" type="title"/>
          </p:nvPr>
        </p:nvSpPr>
        <p:spPr>
          <a:xfrm>
            <a:off x="490250" y="205850"/>
            <a:ext cx="8078700" cy="113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000"/>
              <a:t>Nuevos métodos</a:t>
            </a:r>
            <a:endParaRPr sz="3000"/>
          </a:p>
        </p:txBody>
      </p:sp>
      <p:pic>
        <p:nvPicPr>
          <p:cNvPr id="2326" name="Google Shape;2326;p60"/>
          <p:cNvPicPr preferRelativeResize="0"/>
          <p:nvPr/>
        </p:nvPicPr>
        <p:blipFill rotWithShape="1">
          <a:blip r:embed="rId3">
            <a:alphaModFix/>
          </a:blip>
          <a:srcRect b="9456" l="22260" r="9246" t="10473"/>
          <a:stretch/>
        </p:blipFill>
        <p:spPr>
          <a:xfrm>
            <a:off x="1564662" y="711925"/>
            <a:ext cx="7190323" cy="4343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0" name="Shape 2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1" name="Google Shape;2331;p61"/>
          <p:cNvSpPr txBox="1"/>
          <p:nvPr>
            <p:ph idx="4294967295" type="title"/>
          </p:nvPr>
        </p:nvSpPr>
        <p:spPr>
          <a:xfrm>
            <a:off x="490250" y="205850"/>
            <a:ext cx="8078700" cy="113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000"/>
              <a:t>Tiempos de carga de página muy largos</a:t>
            </a:r>
            <a:endParaRPr sz="3000"/>
          </a:p>
        </p:txBody>
      </p:sp>
      <p:pic>
        <p:nvPicPr>
          <p:cNvPr id="2332" name="Google Shape;2332;p61"/>
          <p:cNvPicPr preferRelativeResize="0"/>
          <p:nvPr/>
        </p:nvPicPr>
        <p:blipFill rotWithShape="1">
          <a:blip r:embed="rId3">
            <a:alphaModFix/>
          </a:blip>
          <a:srcRect b="0" l="0" r="4452" t="0"/>
          <a:stretch/>
        </p:blipFill>
        <p:spPr>
          <a:xfrm>
            <a:off x="68650" y="834450"/>
            <a:ext cx="9006699" cy="4212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6" name="Shape 2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7" name="Google Shape;2337;p62"/>
          <p:cNvSpPr txBox="1"/>
          <p:nvPr>
            <p:ph idx="4294967295" type="title"/>
          </p:nvPr>
        </p:nvSpPr>
        <p:spPr>
          <a:xfrm>
            <a:off x="490250" y="205850"/>
            <a:ext cx="8078700" cy="113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000"/>
              <a:t>Más errores </a:t>
            </a:r>
            <a:endParaRPr sz="3000"/>
          </a:p>
        </p:txBody>
      </p:sp>
      <p:pic>
        <p:nvPicPr>
          <p:cNvPr id="2338" name="Google Shape;2338;p62"/>
          <p:cNvPicPr preferRelativeResize="0"/>
          <p:nvPr/>
        </p:nvPicPr>
        <p:blipFill rotWithShape="1">
          <a:blip r:embed="rId3">
            <a:alphaModFix/>
          </a:blip>
          <a:srcRect b="6047" l="10101" r="12131" t="4889"/>
          <a:stretch/>
        </p:blipFill>
        <p:spPr>
          <a:xfrm>
            <a:off x="2646575" y="759800"/>
            <a:ext cx="5922375" cy="3813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2" name="Shape 2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3" name="Google Shape;2343;p63"/>
          <p:cNvSpPr txBox="1"/>
          <p:nvPr>
            <p:ph type="title"/>
          </p:nvPr>
        </p:nvSpPr>
        <p:spPr>
          <a:xfrm>
            <a:off x="2202725" y="397350"/>
            <a:ext cx="49965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Prueba automatizada</a:t>
            </a:r>
            <a:endParaRPr/>
          </a:p>
        </p:txBody>
      </p:sp>
      <p:sp>
        <p:nvSpPr>
          <p:cNvPr id="2344" name="Google Shape;2344;p63"/>
          <p:cNvSpPr txBox="1"/>
          <p:nvPr>
            <p:ph idx="1" type="body"/>
          </p:nvPr>
        </p:nvSpPr>
        <p:spPr>
          <a:xfrm>
            <a:off x="5342100" y="4220100"/>
            <a:ext cx="38019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 u="sng">
                <a:solidFill>
                  <a:schemeClr val="hlink"/>
                </a:solidFill>
                <a:latin typeface="Roboto Slab"/>
                <a:ea typeface="Roboto Slab"/>
                <a:cs typeface="Roboto Slab"/>
                <a:sym typeface="Roboto Slab"/>
                <a:hlinkClick r:id="rId3"/>
              </a:rPr>
              <a:t>Casos de prueba Automatizados</a:t>
            </a:r>
            <a:endParaRPr sz="1800"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8" name="Shape 2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9" name="Google Shape;2349;p64"/>
          <p:cNvSpPr txBox="1"/>
          <p:nvPr>
            <p:ph idx="4294967295" type="title"/>
          </p:nvPr>
        </p:nvSpPr>
        <p:spPr>
          <a:xfrm>
            <a:off x="281625" y="263050"/>
            <a:ext cx="4045200" cy="68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Conclusiones</a:t>
            </a:r>
            <a:endParaRPr/>
          </a:p>
        </p:txBody>
      </p:sp>
      <p:sp>
        <p:nvSpPr>
          <p:cNvPr id="2350" name="Google Shape;2350;p64"/>
          <p:cNvSpPr txBox="1"/>
          <p:nvPr>
            <p:ph idx="1" type="body"/>
          </p:nvPr>
        </p:nvSpPr>
        <p:spPr>
          <a:xfrm>
            <a:off x="4192200" y="724200"/>
            <a:ext cx="47565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100">
                <a:latin typeface="Barlow Semi Condensed"/>
                <a:ea typeface="Barlow Semi Condensed"/>
                <a:cs typeface="Barlow Semi Condensed"/>
                <a:sym typeface="Barlow Semi Condensed"/>
              </a:rPr>
              <a:t>-Se pudo trabajar de </a:t>
            </a:r>
            <a:r>
              <a:rPr i="1" lang="es-419" sz="2100">
                <a:solidFill>
                  <a:srgbClr val="FF8B00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manera ordenada y con buen clima.</a:t>
            </a:r>
            <a:endParaRPr i="1" sz="2100">
              <a:solidFill>
                <a:srgbClr val="FF8B00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100">
                <a:latin typeface="Barlow Semi Condensed"/>
                <a:ea typeface="Barlow Semi Condensed"/>
                <a:cs typeface="Barlow Semi Condensed"/>
                <a:sym typeface="Barlow Semi Condensed"/>
              </a:rPr>
              <a:t>-Se aplicaron los temas vistos en el bootcamp.</a:t>
            </a:r>
            <a:endParaRPr sz="210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100">
                <a:latin typeface="Barlow Semi Condensed"/>
                <a:ea typeface="Barlow Semi Condensed"/>
                <a:cs typeface="Barlow Semi Condensed"/>
                <a:sym typeface="Barlow Semi Condensed"/>
              </a:rPr>
              <a:t>-Se </a:t>
            </a:r>
            <a:r>
              <a:rPr i="1" lang="es-419" sz="2100">
                <a:solidFill>
                  <a:srgbClr val="FF8B00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aprendieron nuevas funcionalidades/métodos</a:t>
            </a:r>
            <a:r>
              <a:rPr lang="es-419" sz="2100">
                <a:latin typeface="Barlow Semi Condensed"/>
                <a:ea typeface="Barlow Semi Condensed"/>
                <a:cs typeface="Barlow Semi Condensed"/>
                <a:sym typeface="Barlow Semi Condensed"/>
              </a:rPr>
              <a:t> de Selenuim.</a:t>
            </a:r>
            <a:endParaRPr sz="210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pic>
        <p:nvPicPr>
          <p:cNvPr id="2351" name="Google Shape;2351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375" y="790000"/>
            <a:ext cx="3629300" cy="362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5" name="Shape 2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6" name="Google Shape;2356;p65"/>
          <p:cNvSpPr txBox="1"/>
          <p:nvPr>
            <p:ph idx="1" type="body"/>
          </p:nvPr>
        </p:nvSpPr>
        <p:spPr>
          <a:xfrm>
            <a:off x="612700" y="1080325"/>
            <a:ext cx="7884600" cy="245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100">
                <a:latin typeface="Barlow Semi Condensed"/>
                <a:ea typeface="Barlow Semi Condensed"/>
                <a:cs typeface="Barlow Semi Condensed"/>
                <a:sym typeface="Barlow Semi Condensed"/>
              </a:rPr>
              <a:t>- Mejoró la lógica de programación.</a:t>
            </a:r>
            <a:endParaRPr sz="210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100">
                <a:latin typeface="Barlow Semi Condensed"/>
                <a:ea typeface="Barlow Semi Condensed"/>
                <a:cs typeface="Barlow Semi Condensed"/>
                <a:sym typeface="Barlow Semi Condensed"/>
              </a:rPr>
              <a:t>-Se podrían mejorar los test automatizados con un </a:t>
            </a:r>
            <a:r>
              <a:rPr i="1" lang="es-419" sz="2100">
                <a:solidFill>
                  <a:srgbClr val="FF8B00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código más limpio</a:t>
            </a:r>
            <a:r>
              <a:rPr lang="es-419" sz="2100">
                <a:latin typeface="Barlow Semi Condensed"/>
                <a:ea typeface="Barlow Semi Condensed"/>
                <a:cs typeface="Barlow Semi Condensed"/>
                <a:sym typeface="Barlow Semi Condensed"/>
              </a:rPr>
              <a:t> en un próximo sprint.</a:t>
            </a:r>
            <a:endParaRPr sz="210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100">
                <a:latin typeface="Barlow Semi Condensed"/>
                <a:ea typeface="Barlow Semi Condensed"/>
                <a:cs typeface="Barlow Semi Condensed"/>
                <a:sym typeface="Barlow Semi Condensed"/>
              </a:rPr>
              <a:t>-Se deben automatizar los demás test en un próximo sprint.</a:t>
            </a:r>
            <a:endParaRPr sz="210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100">
                <a:latin typeface="Barlow Semi Condensed"/>
                <a:ea typeface="Barlow Semi Condensed"/>
                <a:cs typeface="Barlow Semi Condensed"/>
                <a:sym typeface="Barlow Semi Condensed"/>
              </a:rPr>
              <a:t>-Es importante la </a:t>
            </a:r>
            <a:r>
              <a:rPr i="1" lang="es-419" sz="2100">
                <a:solidFill>
                  <a:srgbClr val="FF8B00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comunicación, la responsabilidad  y el trabajo en equipo.</a:t>
            </a:r>
            <a:endParaRPr i="1" sz="2100">
              <a:solidFill>
                <a:srgbClr val="FF8B00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2357" name="Google Shape;2357;p65"/>
          <p:cNvSpPr txBox="1"/>
          <p:nvPr>
            <p:ph idx="4294967295" type="title"/>
          </p:nvPr>
        </p:nvSpPr>
        <p:spPr>
          <a:xfrm>
            <a:off x="281625" y="263050"/>
            <a:ext cx="4045200" cy="68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Conclusiones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9" name="Shape 1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0" name="Google Shape;1930;p39"/>
          <p:cNvPicPr preferRelativeResize="0"/>
          <p:nvPr/>
        </p:nvPicPr>
        <p:blipFill rotWithShape="1">
          <a:blip r:embed="rId3">
            <a:alphaModFix/>
          </a:blip>
          <a:srcRect b="6869" l="0" r="1661" t="1664"/>
          <a:stretch/>
        </p:blipFill>
        <p:spPr>
          <a:xfrm>
            <a:off x="-76200" y="0"/>
            <a:ext cx="9220199" cy="5293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1" name="Shape 2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2" name="Google Shape;2362;p66"/>
          <p:cNvSpPr txBox="1"/>
          <p:nvPr>
            <p:ph idx="1" type="body"/>
          </p:nvPr>
        </p:nvSpPr>
        <p:spPr>
          <a:xfrm>
            <a:off x="881225" y="595200"/>
            <a:ext cx="77451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100">
                <a:latin typeface="Barlow Semi Condensed"/>
                <a:ea typeface="Barlow Semi Condensed"/>
                <a:cs typeface="Barlow Semi Condensed"/>
                <a:sym typeface="Barlow Semi Condensed"/>
              </a:rPr>
              <a:t>-El diseño de la página no es el más óptimo para realizar automatizaciones.</a:t>
            </a:r>
            <a:endParaRPr sz="210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100">
                <a:latin typeface="Barlow Semi Condensed"/>
                <a:ea typeface="Barlow Semi Condensed"/>
                <a:cs typeface="Barlow Semi Condensed"/>
                <a:sym typeface="Barlow Semi Condensed"/>
              </a:rPr>
              <a:t>-El funcionamiento de la página es bastante lento.</a:t>
            </a:r>
            <a:endParaRPr sz="210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100">
                <a:latin typeface="Barlow Semi Condensed"/>
                <a:ea typeface="Barlow Semi Condensed"/>
                <a:cs typeface="Barlow Semi Condensed"/>
                <a:sym typeface="Barlow Semi Condensed"/>
              </a:rPr>
              <a:t>-Se podrían implementar mejoras en la construcción de la página.</a:t>
            </a:r>
            <a:endParaRPr sz="210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100">
                <a:latin typeface="Barlow Semi Condensed"/>
                <a:ea typeface="Barlow Semi Condensed"/>
                <a:cs typeface="Barlow Semi Condensed"/>
                <a:sym typeface="Barlow Semi Condensed"/>
              </a:rPr>
              <a:t>-Se nota la </a:t>
            </a:r>
            <a:r>
              <a:rPr i="1" lang="es-419" sz="2100">
                <a:solidFill>
                  <a:srgbClr val="FF8B00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diferencia en la construcción</a:t>
            </a:r>
            <a:r>
              <a:rPr lang="es-419" sz="2100">
                <a:latin typeface="Barlow Semi Condensed"/>
                <a:ea typeface="Barlow Semi Condensed"/>
                <a:cs typeface="Barlow Semi Condensed"/>
                <a:sym typeface="Barlow Semi Condensed"/>
              </a:rPr>
              <a:t> de Spotify y MELI versus rumbo.es.</a:t>
            </a:r>
            <a:endParaRPr sz="210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2363" name="Google Shape;2363;p66"/>
          <p:cNvSpPr txBox="1"/>
          <p:nvPr>
            <p:ph idx="4294967295" type="title"/>
          </p:nvPr>
        </p:nvSpPr>
        <p:spPr>
          <a:xfrm>
            <a:off x="281625" y="263050"/>
            <a:ext cx="4045200" cy="68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Conclusiones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8" name="Google Shape;2368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01125" y="367975"/>
            <a:ext cx="3701200" cy="3670350"/>
          </a:xfrm>
          <a:prstGeom prst="rect">
            <a:avLst/>
          </a:prstGeom>
          <a:noFill/>
          <a:ln>
            <a:noFill/>
          </a:ln>
        </p:spPr>
      </p:pic>
      <p:sp>
        <p:nvSpPr>
          <p:cNvPr id="2369" name="Google Shape;2369;p67"/>
          <p:cNvSpPr txBox="1"/>
          <p:nvPr>
            <p:ph idx="4294967295" type="title"/>
          </p:nvPr>
        </p:nvSpPr>
        <p:spPr>
          <a:xfrm>
            <a:off x="0" y="4291875"/>
            <a:ext cx="91440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-419" sz="3020"/>
              <a:t>¡Gracias!</a:t>
            </a:r>
            <a:endParaRPr sz="302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4" name="Shape 1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" name="Google Shape;1935;p40"/>
          <p:cNvSpPr txBox="1"/>
          <p:nvPr>
            <p:ph idx="4294967295" type="title"/>
          </p:nvPr>
        </p:nvSpPr>
        <p:spPr>
          <a:xfrm>
            <a:off x="972775" y="220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Fjalla One"/>
                <a:ea typeface="Fjalla One"/>
                <a:cs typeface="Fjalla One"/>
                <a:sym typeface="Fjalla One"/>
              </a:rPr>
              <a:t>Objetivos</a:t>
            </a:r>
            <a:endParaRPr>
              <a:latin typeface="Fjalla One"/>
              <a:ea typeface="Fjalla One"/>
              <a:cs typeface="Fjalla One"/>
              <a:sym typeface="Fjalla One"/>
            </a:endParaRPr>
          </a:p>
        </p:txBody>
      </p:sp>
      <p:sp>
        <p:nvSpPr>
          <p:cNvPr id="1936" name="Google Shape;1936;p40"/>
          <p:cNvSpPr txBox="1"/>
          <p:nvPr/>
        </p:nvSpPr>
        <p:spPr>
          <a:xfrm>
            <a:off x="2014725" y="810925"/>
            <a:ext cx="2208300" cy="3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rgbClr val="FF8B00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Analizar</a:t>
            </a:r>
            <a:endParaRPr>
              <a:solidFill>
                <a:srgbClr val="FF8B00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  <p:sp>
        <p:nvSpPr>
          <p:cNvPr id="1937" name="Google Shape;1937;p40"/>
          <p:cNvSpPr txBox="1"/>
          <p:nvPr/>
        </p:nvSpPr>
        <p:spPr>
          <a:xfrm>
            <a:off x="2014728" y="1204128"/>
            <a:ext cx="1945200" cy="7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>
                <a:solidFill>
                  <a:srgbClr val="494949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Al funcionamiento del sitio rumbo.es</a:t>
            </a:r>
            <a:endParaRPr sz="1200">
              <a:solidFill>
                <a:srgbClr val="494949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1938" name="Google Shape;1938;p40"/>
          <p:cNvSpPr txBox="1"/>
          <p:nvPr/>
        </p:nvSpPr>
        <p:spPr>
          <a:xfrm>
            <a:off x="5772912" y="810936"/>
            <a:ext cx="1947600" cy="3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rgbClr val="FF8B00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Generar</a:t>
            </a:r>
            <a:endParaRPr>
              <a:solidFill>
                <a:srgbClr val="FF8B00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  <p:sp>
        <p:nvSpPr>
          <p:cNvPr id="1939" name="Google Shape;1939;p40"/>
          <p:cNvSpPr txBox="1"/>
          <p:nvPr/>
        </p:nvSpPr>
        <p:spPr>
          <a:xfrm>
            <a:off x="5772912" y="1204128"/>
            <a:ext cx="1947600" cy="7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>
                <a:solidFill>
                  <a:srgbClr val="494949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Un plan de pruebas</a:t>
            </a:r>
            <a:endParaRPr sz="1200">
              <a:solidFill>
                <a:srgbClr val="494949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1940" name="Google Shape;1940;p40"/>
          <p:cNvSpPr txBox="1"/>
          <p:nvPr/>
        </p:nvSpPr>
        <p:spPr>
          <a:xfrm>
            <a:off x="3130296" y="2161200"/>
            <a:ext cx="1945200" cy="3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rgbClr val="FF8B00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Definir</a:t>
            </a:r>
            <a:endParaRPr>
              <a:solidFill>
                <a:srgbClr val="FF8B00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  <p:sp>
        <p:nvSpPr>
          <p:cNvPr id="1941" name="Google Shape;1941;p40"/>
          <p:cNvSpPr txBox="1"/>
          <p:nvPr/>
        </p:nvSpPr>
        <p:spPr>
          <a:xfrm>
            <a:off x="3130296" y="2554392"/>
            <a:ext cx="1945200" cy="7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>
                <a:solidFill>
                  <a:srgbClr val="494949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Los casos de pruebas en alto nivel y detalle</a:t>
            </a:r>
            <a:endParaRPr sz="1200">
              <a:solidFill>
                <a:srgbClr val="494949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1942" name="Google Shape;1942;p40"/>
          <p:cNvSpPr txBox="1"/>
          <p:nvPr/>
        </p:nvSpPr>
        <p:spPr>
          <a:xfrm>
            <a:off x="6769608" y="2161200"/>
            <a:ext cx="1993500" cy="3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rgbClr val="FF8B00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Automatizar</a:t>
            </a:r>
            <a:endParaRPr>
              <a:solidFill>
                <a:srgbClr val="FF8B00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  <p:sp>
        <p:nvSpPr>
          <p:cNvPr id="1943" name="Google Shape;1943;p40"/>
          <p:cNvSpPr txBox="1"/>
          <p:nvPr/>
        </p:nvSpPr>
        <p:spPr>
          <a:xfrm>
            <a:off x="6769608" y="2554392"/>
            <a:ext cx="1993500" cy="7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>
                <a:solidFill>
                  <a:srgbClr val="494949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Los casos de pruebas</a:t>
            </a:r>
            <a:endParaRPr sz="1200">
              <a:solidFill>
                <a:srgbClr val="494949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1944" name="Google Shape;1944;p40"/>
          <p:cNvSpPr txBox="1"/>
          <p:nvPr/>
        </p:nvSpPr>
        <p:spPr>
          <a:xfrm>
            <a:off x="816864" y="966384"/>
            <a:ext cx="1179600" cy="1079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7200">
                <a:solidFill>
                  <a:srgbClr val="77C6FC"/>
                </a:solidFill>
                <a:latin typeface="Fjalla One"/>
                <a:ea typeface="Fjalla One"/>
                <a:cs typeface="Fjalla One"/>
                <a:sym typeface="Fjalla One"/>
              </a:rPr>
              <a:t>01</a:t>
            </a:r>
            <a:endParaRPr sz="7200">
              <a:solidFill>
                <a:srgbClr val="77C6FC"/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  <p:sp>
        <p:nvSpPr>
          <p:cNvPr id="1945" name="Google Shape;1945;p40"/>
          <p:cNvSpPr txBox="1"/>
          <p:nvPr/>
        </p:nvSpPr>
        <p:spPr>
          <a:xfrm>
            <a:off x="1928169" y="2316648"/>
            <a:ext cx="1179600" cy="107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7200">
                <a:solidFill>
                  <a:srgbClr val="77C6FC"/>
                </a:solidFill>
                <a:latin typeface="Fjalla One"/>
                <a:ea typeface="Fjalla One"/>
                <a:cs typeface="Fjalla One"/>
                <a:sym typeface="Fjalla One"/>
              </a:rPr>
              <a:t>03</a:t>
            </a:r>
            <a:endParaRPr sz="7200">
              <a:solidFill>
                <a:srgbClr val="77C6FC"/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  <p:sp>
        <p:nvSpPr>
          <p:cNvPr id="1946" name="Google Shape;1946;p40"/>
          <p:cNvSpPr txBox="1"/>
          <p:nvPr/>
        </p:nvSpPr>
        <p:spPr>
          <a:xfrm>
            <a:off x="5568098" y="2316648"/>
            <a:ext cx="1179600" cy="107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7200">
                <a:solidFill>
                  <a:srgbClr val="77C6FC"/>
                </a:solidFill>
                <a:latin typeface="Fjalla One"/>
                <a:ea typeface="Fjalla One"/>
                <a:cs typeface="Fjalla One"/>
                <a:sym typeface="Fjalla One"/>
              </a:rPr>
              <a:t>04</a:t>
            </a:r>
            <a:endParaRPr sz="7200">
              <a:solidFill>
                <a:srgbClr val="77C6FC"/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  <p:sp>
        <p:nvSpPr>
          <p:cNvPr id="1947" name="Google Shape;1947;p40"/>
          <p:cNvSpPr txBox="1"/>
          <p:nvPr/>
        </p:nvSpPr>
        <p:spPr>
          <a:xfrm>
            <a:off x="4572916" y="966384"/>
            <a:ext cx="1179600" cy="1079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7200">
                <a:solidFill>
                  <a:srgbClr val="77C6FC"/>
                </a:solidFill>
                <a:latin typeface="Fjalla One"/>
                <a:ea typeface="Fjalla One"/>
                <a:cs typeface="Fjalla One"/>
                <a:sym typeface="Fjalla One"/>
              </a:rPr>
              <a:t>02</a:t>
            </a:r>
            <a:endParaRPr sz="7200">
              <a:solidFill>
                <a:srgbClr val="77C6FC"/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  <p:sp>
        <p:nvSpPr>
          <p:cNvPr id="1948" name="Google Shape;1948;p40"/>
          <p:cNvSpPr txBox="1"/>
          <p:nvPr/>
        </p:nvSpPr>
        <p:spPr>
          <a:xfrm>
            <a:off x="2014725" y="3440275"/>
            <a:ext cx="2208300" cy="3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rgbClr val="FF8B00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Trabajar</a:t>
            </a:r>
            <a:endParaRPr>
              <a:solidFill>
                <a:srgbClr val="FF8B00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  <p:sp>
        <p:nvSpPr>
          <p:cNvPr id="1949" name="Google Shape;1949;p40"/>
          <p:cNvSpPr txBox="1"/>
          <p:nvPr/>
        </p:nvSpPr>
        <p:spPr>
          <a:xfrm>
            <a:off x="2014725" y="3833475"/>
            <a:ext cx="2208300" cy="7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>
                <a:solidFill>
                  <a:srgbClr val="494949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En equipo considerando las herramientas del bootcamp</a:t>
            </a:r>
            <a:endParaRPr sz="1200">
              <a:solidFill>
                <a:srgbClr val="494949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1950" name="Google Shape;1950;p40"/>
          <p:cNvSpPr txBox="1"/>
          <p:nvPr/>
        </p:nvSpPr>
        <p:spPr>
          <a:xfrm>
            <a:off x="5772912" y="3440286"/>
            <a:ext cx="1947600" cy="3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rgbClr val="FF8B00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Consolida</a:t>
            </a:r>
            <a:r>
              <a:rPr lang="es-419" sz="1800">
                <a:solidFill>
                  <a:srgbClr val="FF8B00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r</a:t>
            </a:r>
            <a:endParaRPr>
              <a:solidFill>
                <a:srgbClr val="FF8B00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  <p:sp>
        <p:nvSpPr>
          <p:cNvPr id="1951" name="Google Shape;1951;p40"/>
          <p:cNvSpPr txBox="1"/>
          <p:nvPr/>
        </p:nvSpPr>
        <p:spPr>
          <a:xfrm>
            <a:off x="5772912" y="3833478"/>
            <a:ext cx="1947600" cy="7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>
                <a:solidFill>
                  <a:srgbClr val="494949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Los conocimientos adquiridos</a:t>
            </a:r>
            <a:endParaRPr sz="1200">
              <a:solidFill>
                <a:srgbClr val="494949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1952" name="Google Shape;1952;p40"/>
          <p:cNvSpPr txBox="1"/>
          <p:nvPr/>
        </p:nvSpPr>
        <p:spPr>
          <a:xfrm>
            <a:off x="816864" y="3595734"/>
            <a:ext cx="1179600" cy="1079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7200">
                <a:solidFill>
                  <a:srgbClr val="77C6FC"/>
                </a:solidFill>
                <a:latin typeface="Fjalla One"/>
                <a:ea typeface="Fjalla One"/>
                <a:cs typeface="Fjalla One"/>
                <a:sym typeface="Fjalla One"/>
              </a:rPr>
              <a:t>05</a:t>
            </a:r>
            <a:endParaRPr sz="7200">
              <a:solidFill>
                <a:srgbClr val="77C6FC"/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  <p:sp>
        <p:nvSpPr>
          <p:cNvPr id="1953" name="Google Shape;1953;p40"/>
          <p:cNvSpPr txBox="1"/>
          <p:nvPr/>
        </p:nvSpPr>
        <p:spPr>
          <a:xfrm>
            <a:off x="4572916" y="3595734"/>
            <a:ext cx="1179600" cy="1079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7200">
                <a:solidFill>
                  <a:srgbClr val="77C6FC"/>
                </a:solidFill>
                <a:latin typeface="Fjalla One"/>
                <a:ea typeface="Fjalla One"/>
                <a:cs typeface="Fjalla One"/>
                <a:sym typeface="Fjalla One"/>
              </a:rPr>
              <a:t>06</a:t>
            </a:r>
            <a:endParaRPr sz="7200">
              <a:solidFill>
                <a:srgbClr val="77C6FC"/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7" name="Shape 1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8" name="Google Shape;1958;p41"/>
          <p:cNvSpPr txBox="1"/>
          <p:nvPr>
            <p:ph idx="4294967295" type="title"/>
          </p:nvPr>
        </p:nvSpPr>
        <p:spPr>
          <a:xfrm>
            <a:off x="311700" y="220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F8B00"/>
                </a:solidFill>
                <a:latin typeface="Fjalla One"/>
                <a:ea typeface="Fjalla One"/>
                <a:cs typeface="Fjalla One"/>
                <a:sym typeface="Fjalla One"/>
              </a:rPr>
              <a:t>Organización</a:t>
            </a:r>
            <a:endParaRPr>
              <a:solidFill>
                <a:srgbClr val="FF8B00"/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  <p:sp>
        <p:nvSpPr>
          <p:cNvPr id="1959" name="Google Shape;1959;p41"/>
          <p:cNvSpPr txBox="1"/>
          <p:nvPr/>
        </p:nvSpPr>
        <p:spPr>
          <a:xfrm>
            <a:off x="1005450" y="1404074"/>
            <a:ext cx="2219400" cy="63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>
                <a:solidFill>
                  <a:srgbClr val="494949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Reunión Inicial</a:t>
            </a:r>
            <a:endParaRPr sz="1600">
              <a:solidFill>
                <a:srgbClr val="494949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1960" name="Google Shape;1960;p41"/>
          <p:cNvSpPr txBox="1"/>
          <p:nvPr/>
        </p:nvSpPr>
        <p:spPr>
          <a:xfrm>
            <a:off x="4281250" y="1404074"/>
            <a:ext cx="2219400" cy="63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>
                <a:solidFill>
                  <a:srgbClr val="494949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Definición de herramientas de trabajo</a:t>
            </a:r>
            <a:endParaRPr sz="1600">
              <a:solidFill>
                <a:srgbClr val="494949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1961" name="Google Shape;1961;p41"/>
          <p:cNvSpPr txBox="1"/>
          <p:nvPr/>
        </p:nvSpPr>
        <p:spPr>
          <a:xfrm>
            <a:off x="2643350" y="3609329"/>
            <a:ext cx="2219400" cy="63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>
                <a:solidFill>
                  <a:srgbClr val="494949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Metodologías ágiles</a:t>
            </a:r>
            <a:br>
              <a:rPr lang="es-419" sz="1600">
                <a:solidFill>
                  <a:srgbClr val="494949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</a:br>
            <a:r>
              <a:rPr lang="es-419" sz="1600">
                <a:solidFill>
                  <a:srgbClr val="494949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Scrum y Kanban</a:t>
            </a:r>
            <a:r>
              <a:rPr lang="es-419" sz="1600">
                <a:solidFill>
                  <a:srgbClr val="494949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</a:t>
            </a:r>
            <a:endParaRPr sz="1600">
              <a:solidFill>
                <a:srgbClr val="494949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1962" name="Google Shape;1962;p41"/>
          <p:cNvSpPr txBox="1"/>
          <p:nvPr/>
        </p:nvSpPr>
        <p:spPr>
          <a:xfrm>
            <a:off x="5919150" y="3609329"/>
            <a:ext cx="2219400" cy="63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>
                <a:solidFill>
                  <a:srgbClr val="494949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Definición de roles</a:t>
            </a:r>
            <a:endParaRPr sz="1600">
              <a:solidFill>
                <a:srgbClr val="494949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grpSp>
        <p:nvGrpSpPr>
          <p:cNvPr id="1963" name="Google Shape;1963;p41"/>
          <p:cNvGrpSpPr/>
          <p:nvPr/>
        </p:nvGrpSpPr>
        <p:grpSpPr>
          <a:xfrm>
            <a:off x="1620199" y="2106974"/>
            <a:ext cx="5900539" cy="1517351"/>
            <a:chOff x="1621724" y="2106974"/>
            <a:chExt cx="5900539" cy="1517351"/>
          </a:xfrm>
        </p:grpSpPr>
        <p:grpSp>
          <p:nvGrpSpPr>
            <p:cNvPr id="1964" name="Google Shape;1964;p41"/>
            <p:cNvGrpSpPr/>
            <p:nvPr/>
          </p:nvGrpSpPr>
          <p:grpSpPr>
            <a:xfrm>
              <a:off x="2604781" y="2884996"/>
              <a:ext cx="4021755" cy="519"/>
              <a:chOff x="3762454" y="2553002"/>
              <a:chExt cx="1121578" cy="145"/>
            </a:xfrm>
          </p:grpSpPr>
          <p:cxnSp>
            <p:nvCxnSpPr>
              <p:cNvPr id="1965" name="Google Shape;1965;p41"/>
              <p:cNvCxnSpPr/>
              <p:nvPr/>
            </p:nvCxnSpPr>
            <p:spPr>
              <a:xfrm>
                <a:off x="4195395" y="2553002"/>
                <a:ext cx="2316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595959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66" name="Google Shape;1966;p41"/>
              <p:cNvCxnSpPr/>
              <p:nvPr/>
            </p:nvCxnSpPr>
            <p:spPr>
              <a:xfrm>
                <a:off x="4652432" y="2553002"/>
                <a:ext cx="2316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595959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67" name="Google Shape;1967;p41"/>
              <p:cNvCxnSpPr>
                <a:stCxn id="1968" idx="6"/>
                <a:endCxn id="1969" idx="2"/>
              </p:cNvCxnSpPr>
              <p:nvPr/>
            </p:nvCxnSpPr>
            <p:spPr>
              <a:xfrm>
                <a:off x="3762454" y="2553146"/>
                <a:ext cx="1830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595959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cxnSp>
          <p:nvCxnSpPr>
            <p:cNvPr id="1970" name="Google Shape;1970;p41"/>
            <p:cNvCxnSpPr/>
            <p:nvPr/>
          </p:nvCxnSpPr>
          <p:spPr>
            <a:xfrm>
              <a:off x="3752008" y="3186309"/>
              <a:ext cx="0" cy="358200"/>
            </a:xfrm>
            <a:prstGeom prst="straightConnector1">
              <a:avLst/>
            </a:prstGeom>
            <a:noFill/>
            <a:ln cap="flat" cmpd="sng" w="9525">
              <a:solidFill>
                <a:srgbClr val="49494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1971" name="Google Shape;1971;p41"/>
            <p:cNvGrpSpPr/>
            <p:nvPr/>
          </p:nvGrpSpPr>
          <p:grpSpPr>
            <a:xfrm>
              <a:off x="3261117" y="2393765"/>
              <a:ext cx="983016" cy="983016"/>
              <a:chOff x="3347725" y="2480342"/>
              <a:chExt cx="810000" cy="810000"/>
            </a:xfrm>
          </p:grpSpPr>
          <p:sp>
            <p:nvSpPr>
              <p:cNvPr id="1969" name="Google Shape;1969;p41"/>
              <p:cNvSpPr/>
              <p:nvPr/>
            </p:nvSpPr>
            <p:spPr>
              <a:xfrm>
                <a:off x="3347725" y="2480342"/>
                <a:ext cx="810000" cy="810000"/>
              </a:xfrm>
              <a:prstGeom prst="ellipse">
                <a:avLst/>
              </a:prstGeom>
              <a:solidFill>
                <a:srgbClr val="77C6FC"/>
              </a:solidFill>
              <a:ln cap="flat" cmpd="sng" w="9525">
                <a:solidFill>
                  <a:srgbClr val="49494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2" name="Google Shape;1972;p41"/>
              <p:cNvSpPr/>
              <p:nvPr/>
            </p:nvSpPr>
            <p:spPr>
              <a:xfrm>
                <a:off x="3451091" y="2583719"/>
                <a:ext cx="603600" cy="603600"/>
              </a:xfrm>
              <a:prstGeom prst="ellipse">
                <a:avLst/>
              </a:prstGeom>
              <a:solidFill>
                <a:srgbClr val="FFFFFF"/>
              </a:solidFill>
              <a:ln cap="flat" cmpd="sng" w="9525">
                <a:solidFill>
                  <a:srgbClr val="49494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1973" name="Google Shape;1973;p41"/>
            <p:cNvCxnSpPr>
              <a:stCxn id="1974" idx="0"/>
            </p:cNvCxnSpPr>
            <p:nvPr/>
          </p:nvCxnSpPr>
          <p:spPr>
            <a:xfrm rot="10800000">
              <a:off x="5391605" y="2122099"/>
              <a:ext cx="0" cy="396900"/>
            </a:xfrm>
            <a:prstGeom prst="straightConnector1">
              <a:avLst/>
            </a:prstGeom>
            <a:noFill/>
            <a:ln cap="flat" cmpd="sng" w="9525">
              <a:solidFill>
                <a:srgbClr val="49494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1975" name="Google Shape;1975;p41"/>
            <p:cNvGrpSpPr/>
            <p:nvPr/>
          </p:nvGrpSpPr>
          <p:grpSpPr>
            <a:xfrm>
              <a:off x="4899976" y="2393376"/>
              <a:ext cx="983218" cy="983218"/>
              <a:chOff x="4987056" y="2480342"/>
              <a:chExt cx="809100" cy="809100"/>
            </a:xfrm>
          </p:grpSpPr>
          <p:sp>
            <p:nvSpPr>
              <p:cNvPr id="1976" name="Google Shape;1976;p41"/>
              <p:cNvSpPr/>
              <p:nvPr/>
            </p:nvSpPr>
            <p:spPr>
              <a:xfrm>
                <a:off x="4987056" y="2480342"/>
                <a:ext cx="809100" cy="809100"/>
              </a:xfrm>
              <a:prstGeom prst="ellipse">
                <a:avLst/>
              </a:prstGeom>
              <a:solidFill>
                <a:srgbClr val="FFFFFF"/>
              </a:solidFill>
              <a:ln cap="flat" cmpd="sng" w="9525">
                <a:solidFill>
                  <a:srgbClr val="49494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4" name="Google Shape;1974;p41"/>
              <p:cNvSpPr/>
              <p:nvPr/>
            </p:nvSpPr>
            <p:spPr>
              <a:xfrm>
                <a:off x="5090423" y="2583719"/>
                <a:ext cx="602400" cy="602400"/>
              </a:xfrm>
              <a:prstGeom prst="ellipse">
                <a:avLst/>
              </a:prstGeom>
              <a:solidFill>
                <a:srgbClr val="77C6FC"/>
              </a:solidFill>
              <a:ln cap="flat" cmpd="sng" w="9525">
                <a:solidFill>
                  <a:srgbClr val="49494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1977" name="Google Shape;1977;p41"/>
            <p:cNvCxnSpPr/>
            <p:nvPr/>
          </p:nvCxnSpPr>
          <p:spPr>
            <a:xfrm>
              <a:off x="7031106" y="3186309"/>
              <a:ext cx="0" cy="357000"/>
            </a:xfrm>
            <a:prstGeom prst="straightConnector1">
              <a:avLst/>
            </a:prstGeom>
            <a:noFill/>
            <a:ln cap="flat" cmpd="sng" w="9525">
              <a:solidFill>
                <a:srgbClr val="49494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1978" name="Google Shape;1978;p41"/>
            <p:cNvGrpSpPr/>
            <p:nvPr/>
          </p:nvGrpSpPr>
          <p:grpSpPr>
            <a:xfrm>
              <a:off x="6539045" y="2393178"/>
              <a:ext cx="983218" cy="983218"/>
              <a:chOff x="6626363" y="2480342"/>
              <a:chExt cx="809100" cy="809100"/>
            </a:xfrm>
          </p:grpSpPr>
          <p:sp>
            <p:nvSpPr>
              <p:cNvPr id="1979" name="Google Shape;1979;p41"/>
              <p:cNvSpPr/>
              <p:nvPr/>
            </p:nvSpPr>
            <p:spPr>
              <a:xfrm>
                <a:off x="6626363" y="2480342"/>
                <a:ext cx="809100" cy="809100"/>
              </a:xfrm>
              <a:prstGeom prst="ellipse">
                <a:avLst/>
              </a:prstGeom>
              <a:solidFill>
                <a:srgbClr val="77C6FC"/>
              </a:solidFill>
              <a:ln cap="flat" cmpd="sng" w="9525">
                <a:solidFill>
                  <a:srgbClr val="49494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0" name="Google Shape;1980;p41"/>
              <p:cNvSpPr/>
              <p:nvPr/>
            </p:nvSpPr>
            <p:spPr>
              <a:xfrm>
                <a:off x="6729729" y="2583719"/>
                <a:ext cx="602400" cy="602400"/>
              </a:xfrm>
              <a:prstGeom prst="ellipse">
                <a:avLst/>
              </a:prstGeom>
              <a:solidFill>
                <a:srgbClr val="FFFFFF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1981" name="Google Shape;1981;p41"/>
            <p:cNvCxnSpPr>
              <a:stCxn id="1982" idx="0"/>
            </p:cNvCxnSpPr>
            <p:nvPr/>
          </p:nvCxnSpPr>
          <p:spPr>
            <a:xfrm rot="10800000">
              <a:off x="2113474" y="2122227"/>
              <a:ext cx="0" cy="397200"/>
            </a:xfrm>
            <a:prstGeom prst="straightConnector1">
              <a:avLst/>
            </a:prstGeom>
            <a:noFill/>
            <a:ln cap="flat" cmpd="sng" w="9525">
              <a:solidFill>
                <a:srgbClr val="49494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1983" name="Google Shape;1983;p41"/>
            <p:cNvGrpSpPr/>
            <p:nvPr/>
          </p:nvGrpSpPr>
          <p:grpSpPr>
            <a:xfrm>
              <a:off x="1621724" y="2393805"/>
              <a:ext cx="983056" cy="983421"/>
              <a:chOff x="1708681" y="2480698"/>
              <a:chExt cx="809100" cy="809400"/>
            </a:xfrm>
          </p:grpSpPr>
          <p:sp>
            <p:nvSpPr>
              <p:cNvPr id="1968" name="Google Shape;1968;p41"/>
              <p:cNvSpPr/>
              <p:nvPr/>
            </p:nvSpPr>
            <p:spPr>
              <a:xfrm>
                <a:off x="1708681" y="2480698"/>
                <a:ext cx="809100" cy="809400"/>
              </a:xfrm>
              <a:prstGeom prst="ellipse">
                <a:avLst/>
              </a:prstGeom>
              <a:solidFill>
                <a:srgbClr val="FFFFFF"/>
              </a:solidFill>
              <a:ln cap="flat" cmpd="sng" w="9525">
                <a:solidFill>
                  <a:srgbClr val="49494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2" name="Google Shape;1982;p41"/>
              <p:cNvSpPr/>
              <p:nvPr/>
            </p:nvSpPr>
            <p:spPr>
              <a:xfrm>
                <a:off x="1812063" y="2584091"/>
                <a:ext cx="602700" cy="602700"/>
              </a:xfrm>
              <a:prstGeom prst="ellipse">
                <a:avLst/>
              </a:prstGeom>
              <a:solidFill>
                <a:srgbClr val="77C6FC"/>
              </a:solidFill>
              <a:ln cap="flat" cmpd="sng" w="9525">
                <a:solidFill>
                  <a:srgbClr val="49494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984" name="Google Shape;1984;p41"/>
            <p:cNvSpPr/>
            <p:nvPr/>
          </p:nvSpPr>
          <p:spPr>
            <a:xfrm>
              <a:off x="2073125" y="2106975"/>
              <a:ext cx="79800" cy="79800"/>
            </a:xfrm>
            <a:prstGeom prst="ellipse">
              <a:avLst/>
            </a:prstGeom>
            <a:solidFill>
              <a:srgbClr val="77C6FC"/>
            </a:solidFill>
            <a:ln cap="flat" cmpd="sng" w="9525">
              <a:solidFill>
                <a:srgbClr val="3D3D3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5" name="Google Shape;1985;p41"/>
            <p:cNvSpPr/>
            <p:nvPr/>
          </p:nvSpPr>
          <p:spPr>
            <a:xfrm>
              <a:off x="5351645" y="2106974"/>
              <a:ext cx="79800" cy="79800"/>
            </a:xfrm>
            <a:prstGeom prst="ellipse">
              <a:avLst/>
            </a:prstGeom>
            <a:solidFill>
              <a:srgbClr val="77C6FC"/>
            </a:solidFill>
            <a:ln cap="flat" cmpd="sng" w="9525">
              <a:solidFill>
                <a:srgbClr val="3D3D3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6" name="Google Shape;1986;p41"/>
            <p:cNvSpPr/>
            <p:nvPr/>
          </p:nvSpPr>
          <p:spPr>
            <a:xfrm>
              <a:off x="3711575" y="3544525"/>
              <a:ext cx="79800" cy="79800"/>
            </a:xfrm>
            <a:prstGeom prst="ellipse">
              <a:avLst/>
            </a:prstGeom>
            <a:solidFill>
              <a:srgbClr val="FFFFFF"/>
            </a:solidFill>
            <a:ln cap="flat" cmpd="sng" w="9525">
              <a:solidFill>
                <a:srgbClr val="3D3D3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7" name="Google Shape;1987;p41"/>
            <p:cNvSpPr/>
            <p:nvPr/>
          </p:nvSpPr>
          <p:spPr>
            <a:xfrm>
              <a:off x="6990966" y="3544525"/>
              <a:ext cx="79800" cy="79800"/>
            </a:xfrm>
            <a:prstGeom prst="ellipse">
              <a:avLst/>
            </a:prstGeom>
            <a:solidFill>
              <a:srgbClr val="FFFFFF"/>
            </a:solidFill>
            <a:ln cap="flat" cmpd="sng" w="9525">
              <a:solidFill>
                <a:srgbClr val="3D3D3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88" name="Google Shape;1988;p41"/>
          <p:cNvSpPr txBox="1"/>
          <p:nvPr/>
        </p:nvSpPr>
        <p:spPr>
          <a:xfrm>
            <a:off x="1762947" y="2723910"/>
            <a:ext cx="7044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rgbClr val="FFFFFF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 1</a:t>
            </a:r>
            <a:endParaRPr sz="1800">
              <a:solidFill>
                <a:srgbClr val="FFFFFF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  <p:sp>
        <p:nvSpPr>
          <p:cNvPr id="1989" name="Google Shape;1989;p41"/>
          <p:cNvSpPr txBox="1"/>
          <p:nvPr/>
        </p:nvSpPr>
        <p:spPr>
          <a:xfrm>
            <a:off x="3400847" y="2744235"/>
            <a:ext cx="7044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rgbClr val="77C6FC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2</a:t>
            </a:r>
            <a:endParaRPr sz="1800">
              <a:solidFill>
                <a:srgbClr val="77C6FC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  <p:sp>
        <p:nvSpPr>
          <p:cNvPr id="1990" name="Google Shape;1990;p41"/>
          <p:cNvSpPr txBox="1"/>
          <p:nvPr/>
        </p:nvSpPr>
        <p:spPr>
          <a:xfrm>
            <a:off x="5038747" y="2744235"/>
            <a:ext cx="7044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rgbClr val="FFFFFF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3</a:t>
            </a:r>
            <a:endParaRPr sz="1800">
              <a:solidFill>
                <a:srgbClr val="FFFFFF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  <p:sp>
        <p:nvSpPr>
          <p:cNvPr id="1991" name="Google Shape;1991;p41"/>
          <p:cNvSpPr txBox="1"/>
          <p:nvPr/>
        </p:nvSpPr>
        <p:spPr>
          <a:xfrm>
            <a:off x="6676647" y="2744235"/>
            <a:ext cx="7044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rgbClr val="77C6FC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4</a:t>
            </a:r>
            <a:endParaRPr sz="1800">
              <a:solidFill>
                <a:srgbClr val="77C6FC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5" name="Shape 1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" name="Google Shape;1996;p42"/>
          <p:cNvSpPr txBox="1"/>
          <p:nvPr>
            <p:ph idx="4294967295" type="title"/>
          </p:nvPr>
        </p:nvSpPr>
        <p:spPr>
          <a:xfrm>
            <a:off x="311700" y="220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F8B00"/>
                </a:solidFill>
                <a:latin typeface="Fjalla One"/>
                <a:ea typeface="Fjalla One"/>
                <a:cs typeface="Fjalla One"/>
                <a:sym typeface="Fjalla One"/>
              </a:rPr>
              <a:t>Organización</a:t>
            </a:r>
            <a:endParaRPr>
              <a:solidFill>
                <a:srgbClr val="FF8B00"/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  <p:cxnSp>
        <p:nvCxnSpPr>
          <p:cNvPr id="1997" name="Google Shape;1997;p42"/>
          <p:cNvCxnSpPr/>
          <p:nvPr/>
        </p:nvCxnSpPr>
        <p:spPr>
          <a:xfrm rot="10800000">
            <a:off x="2192616" y="2851467"/>
            <a:ext cx="5641800" cy="0"/>
          </a:xfrm>
          <a:prstGeom prst="straightConnector1">
            <a:avLst/>
          </a:prstGeom>
          <a:noFill/>
          <a:ln cap="flat" cmpd="sng" w="9525">
            <a:solidFill>
              <a:srgbClr val="9E9E9E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98" name="Google Shape;1998;p42"/>
          <p:cNvCxnSpPr/>
          <p:nvPr/>
        </p:nvCxnSpPr>
        <p:spPr>
          <a:xfrm rot="10800000">
            <a:off x="2192616" y="2010839"/>
            <a:ext cx="5641800" cy="0"/>
          </a:xfrm>
          <a:prstGeom prst="straightConnector1">
            <a:avLst/>
          </a:prstGeom>
          <a:noFill/>
          <a:ln cap="flat" cmpd="sng" w="9525">
            <a:solidFill>
              <a:srgbClr val="9E9E9E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99" name="Google Shape;1999;p42"/>
          <p:cNvCxnSpPr/>
          <p:nvPr/>
        </p:nvCxnSpPr>
        <p:spPr>
          <a:xfrm rot="10800000">
            <a:off x="2192616" y="3692112"/>
            <a:ext cx="5641800" cy="0"/>
          </a:xfrm>
          <a:prstGeom prst="straightConnector1">
            <a:avLst/>
          </a:prstGeom>
          <a:noFill/>
          <a:ln cap="flat" cmpd="sng" w="9525">
            <a:solidFill>
              <a:srgbClr val="9E9E9E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00" name="Google Shape;2000;p42"/>
          <p:cNvSpPr txBox="1"/>
          <p:nvPr/>
        </p:nvSpPr>
        <p:spPr>
          <a:xfrm flipH="1">
            <a:off x="2546175" y="1173325"/>
            <a:ext cx="1871700" cy="4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s-419" sz="1600">
                <a:solidFill>
                  <a:srgbClr val="494949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26 Abril al 02 Mayo </a:t>
            </a:r>
            <a:endParaRPr sz="1600">
              <a:solidFill>
                <a:srgbClr val="494949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  <p:sp>
        <p:nvSpPr>
          <p:cNvPr id="2001" name="Google Shape;2001;p42"/>
          <p:cNvSpPr txBox="1"/>
          <p:nvPr/>
        </p:nvSpPr>
        <p:spPr>
          <a:xfrm flipH="1">
            <a:off x="4491475" y="1173325"/>
            <a:ext cx="1871700" cy="4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s-419" sz="1600">
                <a:solidFill>
                  <a:srgbClr val="494949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01 al 08 de Mayo</a:t>
            </a:r>
            <a:endParaRPr sz="1600">
              <a:solidFill>
                <a:srgbClr val="494949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  <p:sp>
        <p:nvSpPr>
          <p:cNvPr id="2002" name="Google Shape;2002;p42"/>
          <p:cNvSpPr txBox="1"/>
          <p:nvPr/>
        </p:nvSpPr>
        <p:spPr>
          <a:xfrm flipH="1">
            <a:off x="1294564" y="1793605"/>
            <a:ext cx="896100" cy="3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rPr lang="es-419" sz="1600">
                <a:solidFill>
                  <a:srgbClr val="494949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Sprint</a:t>
            </a:r>
            <a:endParaRPr sz="1600">
              <a:solidFill>
                <a:srgbClr val="494949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2003" name="Google Shape;2003;p42"/>
          <p:cNvSpPr txBox="1"/>
          <p:nvPr/>
        </p:nvSpPr>
        <p:spPr>
          <a:xfrm flipH="1">
            <a:off x="720109" y="2641525"/>
            <a:ext cx="1470600" cy="3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-419" sz="1600">
                <a:solidFill>
                  <a:srgbClr val="494949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Alto Nivel</a:t>
            </a:r>
            <a:endParaRPr sz="1600">
              <a:solidFill>
                <a:srgbClr val="494949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2004" name="Google Shape;2004;p42"/>
          <p:cNvSpPr txBox="1"/>
          <p:nvPr/>
        </p:nvSpPr>
        <p:spPr>
          <a:xfrm flipH="1">
            <a:off x="720099" y="3447125"/>
            <a:ext cx="1470600" cy="3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-419" sz="1600">
                <a:solidFill>
                  <a:srgbClr val="494949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Test manual y automatización</a:t>
            </a:r>
            <a:endParaRPr sz="1600">
              <a:solidFill>
                <a:srgbClr val="494949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2005" name="Google Shape;2005;p42"/>
          <p:cNvSpPr/>
          <p:nvPr/>
        </p:nvSpPr>
        <p:spPr>
          <a:xfrm>
            <a:off x="2176550" y="1922925"/>
            <a:ext cx="4186800" cy="180900"/>
          </a:xfrm>
          <a:prstGeom prst="roundRect">
            <a:avLst>
              <a:gd fmla="val 16667" name="adj"/>
            </a:avLst>
          </a:prstGeom>
          <a:solidFill>
            <a:srgbClr val="77C6FC"/>
          </a:solidFill>
          <a:ln cap="flat" cmpd="sng" w="9525">
            <a:solidFill>
              <a:srgbClr val="49494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6" name="Google Shape;2006;p42"/>
          <p:cNvSpPr/>
          <p:nvPr/>
        </p:nvSpPr>
        <p:spPr>
          <a:xfrm>
            <a:off x="2176570" y="2762525"/>
            <a:ext cx="2241300" cy="180900"/>
          </a:xfrm>
          <a:prstGeom prst="roundRect">
            <a:avLst>
              <a:gd fmla="val 16667" name="adj"/>
            </a:avLst>
          </a:prstGeom>
          <a:solidFill>
            <a:srgbClr val="BBE3FE"/>
          </a:solidFill>
          <a:ln cap="flat" cmpd="sng" w="9525">
            <a:solidFill>
              <a:srgbClr val="49494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7" name="Google Shape;2007;p42"/>
          <p:cNvSpPr/>
          <p:nvPr/>
        </p:nvSpPr>
        <p:spPr>
          <a:xfrm>
            <a:off x="4194825" y="3597575"/>
            <a:ext cx="2168400" cy="180900"/>
          </a:xfrm>
          <a:prstGeom prst="roundRect">
            <a:avLst>
              <a:gd fmla="val 16667" name="adj"/>
            </a:avLst>
          </a:prstGeom>
          <a:solidFill>
            <a:srgbClr val="D6EEFE"/>
          </a:solidFill>
          <a:ln cap="flat" cmpd="sng" w="9525">
            <a:solidFill>
              <a:srgbClr val="49494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1" name="Shape 2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12" name="Google Shape;2012;p43"/>
          <p:cNvGrpSpPr/>
          <p:nvPr/>
        </p:nvGrpSpPr>
        <p:grpSpPr>
          <a:xfrm>
            <a:off x="1780769" y="2888878"/>
            <a:ext cx="5633214" cy="1853459"/>
            <a:chOff x="2771600" y="526920"/>
            <a:chExt cx="3480300" cy="1145100"/>
          </a:xfrm>
        </p:grpSpPr>
        <p:sp>
          <p:nvSpPr>
            <p:cNvPr id="2013" name="Google Shape;2013;p43"/>
            <p:cNvSpPr/>
            <p:nvPr/>
          </p:nvSpPr>
          <p:spPr>
            <a:xfrm>
              <a:off x="2771600" y="526920"/>
              <a:ext cx="3480300" cy="1145100"/>
            </a:xfrm>
            <a:prstGeom prst="roundRect">
              <a:avLst>
                <a:gd fmla="val 16667" name="adj"/>
              </a:avLst>
            </a:prstGeom>
            <a:solidFill>
              <a:srgbClr val="77C6FC"/>
            </a:solidFill>
            <a:ln cap="flat" cmpd="sng" w="9525">
              <a:solidFill>
                <a:srgbClr val="3D3D3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4" name="Google Shape;2014;p43"/>
            <p:cNvSpPr/>
            <p:nvPr/>
          </p:nvSpPr>
          <p:spPr>
            <a:xfrm>
              <a:off x="2849650" y="606775"/>
              <a:ext cx="3324000" cy="985500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 cap="flat" cmpd="sng" w="9525">
              <a:solidFill>
                <a:srgbClr val="3D3D3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15" name="Google Shape;2015;p43"/>
          <p:cNvGrpSpPr/>
          <p:nvPr/>
        </p:nvGrpSpPr>
        <p:grpSpPr>
          <a:xfrm>
            <a:off x="1755394" y="912278"/>
            <a:ext cx="5633214" cy="1853459"/>
            <a:chOff x="2771600" y="526920"/>
            <a:chExt cx="3480300" cy="1145100"/>
          </a:xfrm>
        </p:grpSpPr>
        <p:sp>
          <p:nvSpPr>
            <p:cNvPr id="2016" name="Google Shape;2016;p43"/>
            <p:cNvSpPr/>
            <p:nvPr/>
          </p:nvSpPr>
          <p:spPr>
            <a:xfrm>
              <a:off x="2771600" y="526920"/>
              <a:ext cx="3480300" cy="1145100"/>
            </a:xfrm>
            <a:prstGeom prst="roundRect">
              <a:avLst>
                <a:gd fmla="val 16667" name="adj"/>
              </a:avLst>
            </a:prstGeom>
            <a:solidFill>
              <a:srgbClr val="77C6FC"/>
            </a:solidFill>
            <a:ln cap="flat" cmpd="sng" w="9525">
              <a:solidFill>
                <a:srgbClr val="3D3D3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7" name="Google Shape;2017;p43"/>
            <p:cNvSpPr/>
            <p:nvPr/>
          </p:nvSpPr>
          <p:spPr>
            <a:xfrm>
              <a:off x="2849650" y="606775"/>
              <a:ext cx="3324000" cy="985500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 cap="flat" cmpd="sng" w="9525">
              <a:solidFill>
                <a:srgbClr val="3D3D3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18" name="Google Shape;2018;p43"/>
          <p:cNvSpPr txBox="1"/>
          <p:nvPr>
            <p:ph idx="4294967295"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Fjalla One"/>
                <a:ea typeface="Fjalla One"/>
                <a:cs typeface="Fjalla One"/>
                <a:sym typeface="Fjalla One"/>
              </a:rPr>
              <a:t>Herramientas utilizadas</a:t>
            </a:r>
            <a:endParaRPr>
              <a:latin typeface="Fjalla One"/>
              <a:ea typeface="Fjalla One"/>
              <a:cs typeface="Fjalla One"/>
              <a:sym typeface="Fjalla One"/>
            </a:endParaRPr>
          </a:p>
        </p:txBody>
      </p:sp>
      <p:pic>
        <p:nvPicPr>
          <p:cNvPr id="2019" name="Google Shape;201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6450" y="1461825"/>
            <a:ext cx="2830750" cy="37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0" name="Google Shape;2020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45425" y="1980600"/>
            <a:ext cx="1370199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1" name="Google Shape;2021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23200" y="1980599"/>
            <a:ext cx="615810" cy="572701"/>
          </a:xfrm>
          <a:prstGeom prst="rect">
            <a:avLst/>
          </a:prstGeom>
          <a:noFill/>
          <a:ln>
            <a:noFill/>
          </a:ln>
        </p:spPr>
      </p:pic>
      <p:sp>
        <p:nvSpPr>
          <p:cNvPr id="2022" name="Google Shape;2022;p43"/>
          <p:cNvSpPr txBox="1"/>
          <p:nvPr>
            <p:ph idx="4294967295" type="title"/>
          </p:nvPr>
        </p:nvSpPr>
        <p:spPr>
          <a:xfrm>
            <a:off x="1977650" y="1079825"/>
            <a:ext cx="1814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rgbClr val="FF8B00"/>
                </a:solidFill>
              </a:rPr>
              <a:t>Organización</a:t>
            </a:r>
            <a:endParaRPr sz="1800">
              <a:solidFill>
                <a:srgbClr val="FF8B00"/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  <p:sp>
        <p:nvSpPr>
          <p:cNvPr id="2023" name="Google Shape;2023;p43"/>
          <p:cNvSpPr txBox="1"/>
          <p:nvPr>
            <p:ph idx="4294967295" type="title"/>
          </p:nvPr>
        </p:nvSpPr>
        <p:spPr>
          <a:xfrm>
            <a:off x="1969225" y="3030363"/>
            <a:ext cx="3437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rgbClr val="FF8B00"/>
                </a:solidFill>
              </a:rPr>
              <a:t>Implementación e Investigación</a:t>
            </a:r>
            <a:endParaRPr sz="1800">
              <a:solidFill>
                <a:srgbClr val="FF8B00"/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  <p:pic>
        <p:nvPicPr>
          <p:cNvPr id="2024" name="Google Shape;2024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23963" y="1905175"/>
            <a:ext cx="1814700" cy="6302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5" name="Google Shape;2025;p4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76450" y="3476699"/>
            <a:ext cx="975225" cy="97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6" name="Google Shape;2026;p4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315413" y="3526875"/>
            <a:ext cx="801650" cy="84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7" name="Google Shape;2027;p4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380800" y="3561400"/>
            <a:ext cx="801650" cy="80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8" name="Google Shape;2028;p4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328637" y="3651474"/>
            <a:ext cx="1804937" cy="630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9" name="Google Shape;2029;p4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182450" y="1274926"/>
            <a:ext cx="1120461" cy="630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44"/>
          <p:cNvSpPr txBox="1"/>
          <p:nvPr>
            <p:ph type="title"/>
          </p:nvPr>
        </p:nvSpPr>
        <p:spPr>
          <a:xfrm>
            <a:off x="311700" y="1169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Fjalla One"/>
                <a:ea typeface="Fjalla One"/>
                <a:cs typeface="Fjalla One"/>
                <a:sym typeface="Fjalla One"/>
              </a:rPr>
              <a:t>Jira</a:t>
            </a:r>
            <a:endParaRPr>
              <a:latin typeface="Fjalla One"/>
              <a:ea typeface="Fjalla One"/>
              <a:cs typeface="Fjalla One"/>
              <a:sym typeface="Fjalla One"/>
            </a:endParaRPr>
          </a:p>
        </p:txBody>
      </p:sp>
      <p:pic>
        <p:nvPicPr>
          <p:cNvPr id="2035" name="Google Shape;2035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300" y="612700"/>
            <a:ext cx="9054700" cy="4444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9" name="Shape 2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0" name="Google Shape;2040;p45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Teams</a:t>
            </a:r>
            <a:endParaRPr>
              <a:latin typeface="Fjalla One"/>
              <a:ea typeface="Fjalla One"/>
              <a:cs typeface="Fjalla One"/>
              <a:sym typeface="Fjalla One"/>
            </a:endParaRPr>
          </a:p>
        </p:txBody>
      </p:sp>
      <p:pic>
        <p:nvPicPr>
          <p:cNvPr id="2041" name="Google Shape;2041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764" y="496500"/>
            <a:ext cx="8936474" cy="4647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chnology Consulting by Slidesgo">
  <a:themeElements>
    <a:clrScheme name="Simple Light">
      <a:dk1>
        <a:srgbClr val="3D3D3D"/>
      </a:dk1>
      <a:lt1>
        <a:srgbClr val="FFFFFF"/>
      </a:lt1>
      <a:dk2>
        <a:srgbClr val="494949"/>
      </a:dk2>
      <a:lt2>
        <a:srgbClr val="EEEEEE"/>
      </a:lt2>
      <a:accent1>
        <a:srgbClr val="77C6FC"/>
      </a:accent1>
      <a:accent2>
        <a:srgbClr val="BBE3FE"/>
      </a:accent2>
      <a:accent3>
        <a:srgbClr val="D6EEFE"/>
      </a:accent3>
      <a:accent4>
        <a:srgbClr val="BEBEBE"/>
      </a:accent4>
      <a:accent5>
        <a:srgbClr val="477797"/>
      </a:accent5>
      <a:accent6>
        <a:srgbClr val="9E9E9E"/>
      </a:accent6>
      <a:hlink>
        <a:srgbClr val="77C6F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